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tags/tag34.xml" ContentType="application/vnd.openxmlformats-officedocument.presentationml.tags+xml"/>
  <Override PartName="/ppt/notesSlides/notesSlide34.xml" ContentType="application/vnd.openxmlformats-officedocument.presentationml.notesSlide+xml"/>
  <Override PartName="/ppt/tags/tag35.xml" ContentType="application/vnd.openxmlformats-officedocument.presentationml.tags+xml"/>
  <Override PartName="/ppt/notesSlides/notesSlide35.xml" ContentType="application/vnd.openxmlformats-officedocument.presentationml.notesSlide+xml"/>
  <Override PartName="/ppt/tags/tag36.xml" ContentType="application/vnd.openxmlformats-officedocument.presentationml.tags+xml"/>
  <Override PartName="/ppt/notesSlides/notesSlide36.xml" ContentType="application/vnd.openxmlformats-officedocument.presentationml.notesSlide+xml"/>
  <Override PartName="/ppt/tags/tag37.xml" ContentType="application/vnd.openxmlformats-officedocument.presentationml.tags+xml"/>
  <Override PartName="/ppt/notesSlides/notesSlide37.xml" ContentType="application/vnd.openxmlformats-officedocument.presentationml.notesSlide+xml"/>
  <Override PartName="/ppt/tags/tag38.xml" ContentType="application/vnd.openxmlformats-officedocument.presentationml.tags+xml"/>
  <Override PartName="/ppt/notesSlides/notesSlide38.xml" ContentType="application/vnd.openxmlformats-officedocument.presentationml.notesSlide+xml"/>
  <Override PartName="/ppt/tags/tag39.xml" ContentType="application/vnd.openxmlformats-officedocument.presentationml.tags+xml"/>
  <Override PartName="/ppt/notesSlides/notesSlide39.xml" ContentType="application/vnd.openxmlformats-officedocument.presentationml.notesSlide+xml"/>
  <Override PartName="/ppt/tags/tag40.xml" ContentType="application/vnd.openxmlformats-officedocument.presentationml.tags+xml"/>
  <Override PartName="/ppt/notesSlides/notesSlide40.xml" ContentType="application/vnd.openxmlformats-officedocument.presentationml.notesSlide+xml"/>
  <Override PartName="/ppt/tags/tag41.xml" ContentType="application/vnd.openxmlformats-officedocument.presentationml.tags+xml"/>
  <Override PartName="/ppt/notesSlides/notesSlide41.xml" ContentType="application/vnd.openxmlformats-officedocument.presentationml.notesSlide+xml"/>
  <Override PartName="/ppt/tags/tag42.xml" ContentType="application/vnd.openxmlformats-officedocument.presentationml.tags+xml"/>
  <Override PartName="/ppt/notesSlides/notesSlide42.xml" ContentType="application/vnd.openxmlformats-officedocument.presentationml.notesSlide+xml"/>
  <Override PartName="/ppt/tags/tag43.xml" ContentType="application/vnd.openxmlformats-officedocument.presentationml.tags+xml"/>
  <Override PartName="/ppt/notesSlides/notesSlide43.xml" ContentType="application/vnd.openxmlformats-officedocument.presentationml.notesSlide+xml"/>
  <Override PartName="/ppt/tags/tag44.xml" ContentType="application/vnd.openxmlformats-officedocument.presentationml.tags+xml"/>
  <Override PartName="/ppt/notesSlides/notesSlide44.xml" ContentType="application/vnd.openxmlformats-officedocument.presentationml.notesSlide+xml"/>
  <Override PartName="/ppt/tags/tag45.xml" ContentType="application/vnd.openxmlformats-officedocument.presentationml.tags+xml"/>
  <Override PartName="/ppt/notesSlides/notesSlide45.xml" ContentType="application/vnd.openxmlformats-officedocument.presentationml.notesSlide+xml"/>
  <Override PartName="/ppt/tags/tag46.xml" ContentType="application/vnd.openxmlformats-officedocument.presentationml.tags+xml"/>
  <Override PartName="/ppt/notesSlides/notesSlide46.xml" ContentType="application/vnd.openxmlformats-officedocument.presentationml.notesSlide+xml"/>
  <Override PartName="/ppt/tags/tag47.xml" ContentType="application/vnd.openxmlformats-officedocument.presentationml.tags+xml"/>
  <Override PartName="/ppt/notesSlides/notesSlide47.xml" ContentType="application/vnd.openxmlformats-officedocument.presentationml.notesSlide+xml"/>
  <Override PartName="/ppt/tags/tag48.xml" ContentType="application/vnd.openxmlformats-officedocument.presentationml.tags+xml"/>
  <Override PartName="/ppt/notesSlides/notesSlide48.xml" ContentType="application/vnd.openxmlformats-officedocument.presentationml.notesSlide+xml"/>
  <Override PartName="/ppt/tags/tag49.xml" ContentType="application/vnd.openxmlformats-officedocument.presentationml.tags+xml"/>
  <Override PartName="/ppt/notesSlides/notesSlide49.xml" ContentType="application/vnd.openxmlformats-officedocument.presentationml.notesSlide+xml"/>
  <Override PartName="/ppt/tags/tag50.xml" ContentType="application/vnd.openxmlformats-officedocument.presentationml.tags+xml"/>
  <Override PartName="/ppt/notesSlides/notesSlide50.xml" ContentType="application/vnd.openxmlformats-officedocument.presentationml.notesSlide+xml"/>
  <Override PartName="/ppt/tags/tag51.xml" ContentType="application/vnd.openxmlformats-officedocument.presentationml.tags+xml"/>
  <Override PartName="/ppt/notesSlides/notesSlide51.xml" ContentType="application/vnd.openxmlformats-officedocument.presentationml.notesSlide+xml"/>
  <Override PartName="/ppt/tags/tag52.xml" ContentType="application/vnd.openxmlformats-officedocument.presentationml.tags+xml"/>
  <Override PartName="/ppt/notesSlides/notesSlide52.xml" ContentType="application/vnd.openxmlformats-officedocument.presentationml.notesSlide+xml"/>
  <Override PartName="/ppt/tags/tag53.xml" ContentType="application/vnd.openxmlformats-officedocument.presentationml.tags+xml"/>
  <Override PartName="/ppt/notesSlides/notesSlide53.xml" ContentType="application/vnd.openxmlformats-officedocument.presentationml.notesSlide+xml"/>
  <Override PartName="/ppt/tags/tag54.xml" ContentType="application/vnd.openxmlformats-officedocument.presentationml.tags+xml"/>
  <Override PartName="/ppt/notesSlides/notesSlide54.xml" ContentType="application/vnd.openxmlformats-officedocument.presentationml.notesSlide+xml"/>
  <Override PartName="/ppt/tags/tag55.xml" ContentType="application/vnd.openxmlformats-officedocument.presentationml.tags+xml"/>
  <Override PartName="/ppt/notesSlides/notesSlide55.xml" ContentType="application/vnd.openxmlformats-officedocument.presentationml.notesSlide+xml"/>
  <Override PartName="/ppt/tags/tag56.xml" ContentType="application/vnd.openxmlformats-officedocument.presentationml.tags+xml"/>
  <Override PartName="/ppt/notesSlides/notesSlide56.xml" ContentType="application/vnd.openxmlformats-officedocument.presentationml.notesSlide+xml"/>
  <Override PartName="/ppt/tags/tag57.xml" ContentType="application/vnd.openxmlformats-officedocument.presentationml.tags+xml"/>
  <Override PartName="/ppt/notesSlides/notesSlide57.xml" ContentType="application/vnd.openxmlformats-officedocument.presentationml.notesSlide+xml"/>
  <Override PartName="/ppt/tags/tag58.xml" ContentType="application/vnd.openxmlformats-officedocument.presentationml.tags+xml"/>
  <Override PartName="/ppt/notesSlides/notesSlide58.xml" ContentType="application/vnd.openxmlformats-officedocument.presentationml.notesSlide+xml"/>
  <Override PartName="/ppt/tags/tag59.xml" ContentType="application/vnd.openxmlformats-officedocument.presentationml.tags+xml"/>
  <Override PartName="/ppt/notesSlides/notesSlide59.xml" ContentType="application/vnd.openxmlformats-officedocument.presentationml.notesSlide+xml"/>
  <Override PartName="/ppt/tags/tag60.xml" ContentType="application/vnd.openxmlformats-officedocument.presentationml.tags+xml"/>
  <Override PartName="/ppt/notesSlides/notesSlide60.xml" ContentType="application/vnd.openxmlformats-officedocument.presentationml.notesSlide+xml"/>
  <Override PartName="/ppt/tags/tag61.xml" ContentType="application/vnd.openxmlformats-officedocument.presentationml.tags+xml"/>
  <Override PartName="/ppt/notesSlides/notesSlide61.xml" ContentType="application/vnd.openxmlformats-officedocument.presentationml.notesSlide+xml"/>
  <Override PartName="/ppt/tags/tag62.xml" ContentType="application/vnd.openxmlformats-officedocument.presentationml.tags+xml"/>
  <Override PartName="/ppt/notesSlides/notesSlide62.xml" ContentType="application/vnd.openxmlformats-officedocument.presentationml.notesSlide+xml"/>
  <Override PartName="/ppt/tags/tag63.xml" ContentType="application/vnd.openxmlformats-officedocument.presentationml.tags+xml"/>
  <Override PartName="/ppt/notesSlides/notesSlide63.xml" ContentType="application/vnd.openxmlformats-officedocument.presentationml.notesSlide+xml"/>
  <Override PartName="/ppt/tags/tag64.xml" ContentType="application/vnd.openxmlformats-officedocument.presentationml.tags+xml"/>
  <Override PartName="/ppt/notesSlides/notesSlide6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72"/>
  </p:notesMasterIdLst>
  <p:sldIdLst>
    <p:sldId id="263" r:id="rId2"/>
    <p:sldId id="256" r:id="rId3"/>
    <p:sldId id="257" r:id="rId4"/>
    <p:sldId id="258" r:id="rId5"/>
    <p:sldId id="259" r:id="rId6"/>
    <p:sldId id="301" r:id="rId7"/>
    <p:sldId id="302" r:id="rId8"/>
    <p:sldId id="303" r:id="rId9"/>
    <p:sldId id="260" r:id="rId10"/>
    <p:sldId id="261" r:id="rId11"/>
    <p:sldId id="262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4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22CB14E-DFBD-4195-B4CC-43266401FDE2}">
          <p14:sldIdLst>
            <p14:sldId id="263"/>
            <p14:sldId id="256"/>
            <p14:sldId id="257"/>
            <p14:sldId id="258"/>
            <p14:sldId id="259"/>
            <p14:sldId id="301"/>
            <p14:sldId id="302"/>
            <p14:sldId id="303"/>
            <p14:sldId id="260"/>
            <p14:sldId id="261"/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4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655AA2-28E0-49B2-8522-7C20D5305FB3}" v="165" dt="2022-02-10T10:11:19.097"/>
    <p1510:client id="{988C344C-478B-4E45-840C-6C1F482EC3F9}" v="194" dt="2022-02-10T14:48:26.7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i Jiang" userId="a465ce12-b093-443f-867a-4f996c246b9f" providerId="ADAL" clId="{988C344C-478B-4E45-840C-6C1F482EC3F9}"/>
    <pc:docChg chg="undo custSel addSld delSld modSld modSection">
      <pc:chgData name="Lai Jiang" userId="a465ce12-b093-443f-867a-4f996c246b9f" providerId="ADAL" clId="{988C344C-478B-4E45-840C-6C1F482EC3F9}" dt="2022-02-10T14:48:26.747" v="316" actId="20577"/>
      <pc:docMkLst>
        <pc:docMk/>
      </pc:docMkLst>
      <pc:sldChg chg="add del mod modShow">
        <pc:chgData name="Lai Jiang" userId="a465ce12-b093-443f-867a-4f996c246b9f" providerId="ADAL" clId="{988C344C-478B-4E45-840C-6C1F482EC3F9}" dt="2022-02-10T13:37:14.533" v="6" actId="729"/>
        <pc:sldMkLst>
          <pc:docMk/>
          <pc:sldMk cId="1948961866" sldId="256"/>
        </pc:sldMkLst>
      </pc:sldChg>
      <pc:sldChg chg="addSp delSp modSp mod">
        <pc:chgData name="Lai Jiang" userId="a465ce12-b093-443f-867a-4f996c246b9f" providerId="ADAL" clId="{988C344C-478B-4E45-840C-6C1F482EC3F9}" dt="2022-02-10T14:02:25.828" v="29"/>
        <pc:sldMkLst>
          <pc:docMk/>
          <pc:sldMk cId="1392438003" sldId="260"/>
        </pc:sldMkLst>
        <pc:picChg chg="del">
          <ac:chgData name="Lai Jiang" userId="a465ce12-b093-443f-867a-4f996c246b9f" providerId="ADAL" clId="{988C344C-478B-4E45-840C-6C1F482EC3F9}" dt="2022-02-10T14:02:25.784" v="26"/>
          <ac:picMkLst>
            <pc:docMk/>
            <pc:sldMk cId="1392438003" sldId="260"/>
            <ac:picMk id="3" creationId="{1A829257-A8E3-4E2E-94FF-0628A15AF0A0}"/>
          </ac:picMkLst>
        </pc:picChg>
        <pc:picChg chg="add mod replST">
          <ac:chgData name="Lai Jiang" userId="a465ce12-b093-443f-867a-4f996c246b9f" providerId="ADAL" clId="{988C344C-478B-4E45-840C-6C1F482EC3F9}" dt="2022-02-10T14:02:25.828" v="29"/>
          <ac:picMkLst>
            <pc:docMk/>
            <pc:sldMk cId="1392438003" sldId="260"/>
            <ac:picMk id="4" creationId="{E3F20B00-5D88-4D98-8B2F-F49142CB0BC0}"/>
          </ac:picMkLst>
        </pc:picChg>
      </pc:sldChg>
      <pc:sldChg chg="addSp delSp modSp mod">
        <pc:chgData name="Lai Jiang" userId="a465ce12-b093-443f-867a-4f996c246b9f" providerId="ADAL" clId="{988C344C-478B-4E45-840C-6C1F482EC3F9}" dt="2022-02-10T14:02:25.870" v="34"/>
        <pc:sldMkLst>
          <pc:docMk/>
          <pc:sldMk cId="1741067252" sldId="261"/>
        </pc:sldMkLst>
        <pc:picChg chg="del">
          <ac:chgData name="Lai Jiang" userId="a465ce12-b093-443f-867a-4f996c246b9f" providerId="ADAL" clId="{988C344C-478B-4E45-840C-6C1F482EC3F9}" dt="2022-02-10T14:02:25.857" v="31"/>
          <ac:picMkLst>
            <pc:docMk/>
            <pc:sldMk cId="1741067252" sldId="261"/>
            <ac:picMk id="3" creationId="{CA16BC0A-63C1-40BA-A73E-C533DC331E21}"/>
          </ac:picMkLst>
        </pc:picChg>
        <pc:picChg chg="add mod replST">
          <ac:chgData name="Lai Jiang" userId="a465ce12-b093-443f-867a-4f996c246b9f" providerId="ADAL" clId="{988C344C-478B-4E45-840C-6C1F482EC3F9}" dt="2022-02-10T14:02:25.870" v="34"/>
          <ac:picMkLst>
            <pc:docMk/>
            <pc:sldMk cId="1741067252" sldId="261"/>
            <ac:picMk id="4" creationId="{0EB2A27F-C4A1-4FBF-B007-83C0703D2EED}"/>
          </ac:picMkLst>
        </pc:picChg>
      </pc:sldChg>
      <pc:sldChg chg="addSp delSp modSp mod">
        <pc:chgData name="Lai Jiang" userId="a465ce12-b093-443f-867a-4f996c246b9f" providerId="ADAL" clId="{988C344C-478B-4E45-840C-6C1F482EC3F9}" dt="2022-02-10T14:02:25.907" v="39"/>
        <pc:sldMkLst>
          <pc:docMk/>
          <pc:sldMk cId="4213504590" sldId="262"/>
        </pc:sldMkLst>
        <pc:picChg chg="del">
          <ac:chgData name="Lai Jiang" userId="a465ce12-b093-443f-867a-4f996c246b9f" providerId="ADAL" clId="{988C344C-478B-4E45-840C-6C1F482EC3F9}" dt="2022-02-10T14:02:25.895" v="36"/>
          <ac:picMkLst>
            <pc:docMk/>
            <pc:sldMk cId="4213504590" sldId="262"/>
            <ac:picMk id="3" creationId="{0BEE4549-7A0C-4D74-A3E2-8730D1E6C79F}"/>
          </ac:picMkLst>
        </pc:picChg>
        <pc:picChg chg="add mod replST">
          <ac:chgData name="Lai Jiang" userId="a465ce12-b093-443f-867a-4f996c246b9f" providerId="ADAL" clId="{988C344C-478B-4E45-840C-6C1F482EC3F9}" dt="2022-02-10T14:02:25.907" v="39"/>
          <ac:picMkLst>
            <pc:docMk/>
            <pc:sldMk cId="4213504590" sldId="262"/>
            <ac:picMk id="4" creationId="{413E4F82-DA8D-4018-8B45-BABC2412335F}"/>
          </ac:picMkLst>
        </pc:picChg>
      </pc:sldChg>
      <pc:sldChg chg="modSp mod">
        <pc:chgData name="Lai Jiang" userId="a465ce12-b093-443f-867a-4f996c246b9f" providerId="ADAL" clId="{988C344C-478B-4E45-840C-6C1F482EC3F9}" dt="2022-02-10T13:34:37.587" v="3" actId="20577"/>
        <pc:sldMkLst>
          <pc:docMk/>
          <pc:sldMk cId="1390359666" sldId="263"/>
        </pc:sldMkLst>
        <pc:spChg chg="mod">
          <ac:chgData name="Lai Jiang" userId="a465ce12-b093-443f-867a-4f996c246b9f" providerId="ADAL" clId="{988C344C-478B-4E45-840C-6C1F482EC3F9}" dt="2022-02-10T13:34:37.587" v="3" actId="20577"/>
          <ac:spMkLst>
            <pc:docMk/>
            <pc:sldMk cId="1390359666" sldId="263"/>
            <ac:spMk id="9" creationId="{A14F6A9E-BB6C-415F-9492-313FE21D4198}"/>
          </ac:spMkLst>
        </pc:spChg>
      </pc:sldChg>
      <pc:sldChg chg="addSp delSp modSp mod">
        <pc:chgData name="Lai Jiang" userId="a465ce12-b093-443f-867a-4f996c246b9f" providerId="ADAL" clId="{988C344C-478B-4E45-840C-6C1F482EC3F9}" dt="2022-02-10T14:07:08.539" v="59"/>
        <pc:sldMkLst>
          <pc:docMk/>
          <pc:sldMk cId="1378732068" sldId="271"/>
        </pc:sldMkLst>
        <pc:picChg chg="del">
          <ac:chgData name="Lai Jiang" userId="a465ce12-b093-443f-867a-4f996c246b9f" providerId="ADAL" clId="{988C344C-478B-4E45-840C-6C1F482EC3F9}" dt="2022-02-10T14:07:08.521" v="56"/>
          <ac:picMkLst>
            <pc:docMk/>
            <pc:sldMk cId="1378732068" sldId="271"/>
            <ac:picMk id="3" creationId="{EA2FD7DD-8C58-4CCF-8752-A7DB8043C5EB}"/>
          </ac:picMkLst>
        </pc:picChg>
        <pc:picChg chg="add mod replST">
          <ac:chgData name="Lai Jiang" userId="a465ce12-b093-443f-867a-4f996c246b9f" providerId="ADAL" clId="{988C344C-478B-4E45-840C-6C1F482EC3F9}" dt="2022-02-10T14:07:08.539" v="59"/>
          <ac:picMkLst>
            <pc:docMk/>
            <pc:sldMk cId="1378732068" sldId="271"/>
            <ac:picMk id="4" creationId="{D865E79F-1C84-4600-9670-6ED6591F2E85}"/>
          </ac:picMkLst>
        </pc:picChg>
      </pc:sldChg>
      <pc:sldChg chg="addSp delSp modSp mod">
        <pc:chgData name="Lai Jiang" userId="a465ce12-b093-443f-867a-4f996c246b9f" providerId="ADAL" clId="{988C344C-478B-4E45-840C-6C1F482EC3F9}" dt="2022-02-10T14:07:08.581" v="64"/>
        <pc:sldMkLst>
          <pc:docMk/>
          <pc:sldMk cId="1399449517" sldId="272"/>
        </pc:sldMkLst>
        <pc:picChg chg="del">
          <ac:chgData name="Lai Jiang" userId="a465ce12-b093-443f-867a-4f996c246b9f" providerId="ADAL" clId="{988C344C-478B-4E45-840C-6C1F482EC3F9}" dt="2022-02-10T14:07:08.568" v="61"/>
          <ac:picMkLst>
            <pc:docMk/>
            <pc:sldMk cId="1399449517" sldId="272"/>
            <ac:picMk id="3" creationId="{4BFDB840-FBFE-426F-BB71-99CF9DC1A2EB}"/>
          </ac:picMkLst>
        </pc:picChg>
        <pc:picChg chg="add mod replST">
          <ac:chgData name="Lai Jiang" userId="a465ce12-b093-443f-867a-4f996c246b9f" providerId="ADAL" clId="{988C344C-478B-4E45-840C-6C1F482EC3F9}" dt="2022-02-10T14:07:08.581" v="64"/>
          <ac:picMkLst>
            <pc:docMk/>
            <pc:sldMk cId="1399449517" sldId="272"/>
            <ac:picMk id="4" creationId="{45DD5A3A-C168-4866-9D1F-A5013F7FEBF2}"/>
          </ac:picMkLst>
        </pc:picChg>
      </pc:sldChg>
      <pc:sldChg chg="addSp delSp modSp mod">
        <pc:chgData name="Lai Jiang" userId="a465ce12-b093-443f-867a-4f996c246b9f" providerId="ADAL" clId="{988C344C-478B-4E45-840C-6C1F482EC3F9}" dt="2022-02-10T14:07:08.634" v="69"/>
        <pc:sldMkLst>
          <pc:docMk/>
          <pc:sldMk cId="3733525764" sldId="273"/>
        </pc:sldMkLst>
        <pc:picChg chg="del">
          <ac:chgData name="Lai Jiang" userId="a465ce12-b093-443f-867a-4f996c246b9f" providerId="ADAL" clId="{988C344C-478B-4E45-840C-6C1F482EC3F9}" dt="2022-02-10T14:07:08.605" v="66"/>
          <ac:picMkLst>
            <pc:docMk/>
            <pc:sldMk cId="3733525764" sldId="273"/>
            <ac:picMk id="3" creationId="{4E351AEF-C9A9-48F1-AAF6-9AD9BE319FAD}"/>
          </ac:picMkLst>
        </pc:picChg>
        <pc:picChg chg="add mod replST">
          <ac:chgData name="Lai Jiang" userId="a465ce12-b093-443f-867a-4f996c246b9f" providerId="ADAL" clId="{988C344C-478B-4E45-840C-6C1F482EC3F9}" dt="2022-02-10T14:07:08.634" v="69"/>
          <ac:picMkLst>
            <pc:docMk/>
            <pc:sldMk cId="3733525764" sldId="273"/>
            <ac:picMk id="4" creationId="{E405DEE1-6C17-443B-AA11-B1116F7124D4}"/>
          </ac:picMkLst>
        </pc:picChg>
      </pc:sldChg>
      <pc:sldChg chg="addSp delSp modSp mod">
        <pc:chgData name="Lai Jiang" userId="a465ce12-b093-443f-867a-4f996c246b9f" providerId="ADAL" clId="{988C344C-478B-4E45-840C-6C1F482EC3F9}" dt="2022-02-10T14:06:52.345" v="44"/>
        <pc:sldMkLst>
          <pc:docMk/>
          <pc:sldMk cId="55283321" sldId="274"/>
        </pc:sldMkLst>
        <pc:picChg chg="del">
          <ac:chgData name="Lai Jiang" userId="a465ce12-b093-443f-867a-4f996c246b9f" providerId="ADAL" clId="{988C344C-478B-4E45-840C-6C1F482EC3F9}" dt="2022-02-10T14:06:52.319" v="41"/>
          <ac:picMkLst>
            <pc:docMk/>
            <pc:sldMk cId="55283321" sldId="274"/>
            <ac:picMk id="3" creationId="{36154F39-23F0-4E40-92A1-666E2BEAEAB9}"/>
          </ac:picMkLst>
        </pc:picChg>
        <pc:picChg chg="add mod replST">
          <ac:chgData name="Lai Jiang" userId="a465ce12-b093-443f-867a-4f996c246b9f" providerId="ADAL" clId="{988C344C-478B-4E45-840C-6C1F482EC3F9}" dt="2022-02-10T14:06:52.345" v="44"/>
          <ac:picMkLst>
            <pc:docMk/>
            <pc:sldMk cId="55283321" sldId="274"/>
            <ac:picMk id="4" creationId="{4012B4EC-C276-4D56-A2FF-E9D02B857E97}"/>
          </ac:picMkLst>
        </pc:picChg>
      </pc:sldChg>
      <pc:sldChg chg="addSp delSp modSp mod">
        <pc:chgData name="Lai Jiang" userId="a465ce12-b093-443f-867a-4f996c246b9f" providerId="ADAL" clId="{988C344C-478B-4E45-840C-6C1F482EC3F9}" dt="2022-02-10T14:06:52.398" v="49"/>
        <pc:sldMkLst>
          <pc:docMk/>
          <pc:sldMk cId="3782433677" sldId="275"/>
        </pc:sldMkLst>
        <pc:picChg chg="del">
          <ac:chgData name="Lai Jiang" userId="a465ce12-b093-443f-867a-4f996c246b9f" providerId="ADAL" clId="{988C344C-478B-4E45-840C-6C1F482EC3F9}" dt="2022-02-10T14:06:52.373" v="46"/>
          <ac:picMkLst>
            <pc:docMk/>
            <pc:sldMk cId="3782433677" sldId="275"/>
            <ac:picMk id="3" creationId="{E32DC759-35D1-4FE7-9416-A38E5CCF420D}"/>
          </ac:picMkLst>
        </pc:picChg>
        <pc:picChg chg="add mod replST">
          <ac:chgData name="Lai Jiang" userId="a465ce12-b093-443f-867a-4f996c246b9f" providerId="ADAL" clId="{988C344C-478B-4E45-840C-6C1F482EC3F9}" dt="2022-02-10T14:06:52.398" v="49"/>
          <ac:picMkLst>
            <pc:docMk/>
            <pc:sldMk cId="3782433677" sldId="275"/>
            <ac:picMk id="4" creationId="{DB43EF99-42E8-4B51-ABEA-436057401EA3}"/>
          </ac:picMkLst>
        </pc:picChg>
      </pc:sldChg>
      <pc:sldChg chg="addSp delSp modSp mod">
        <pc:chgData name="Lai Jiang" userId="a465ce12-b093-443f-867a-4f996c246b9f" providerId="ADAL" clId="{988C344C-478B-4E45-840C-6C1F482EC3F9}" dt="2022-02-10T14:06:52.440" v="54"/>
        <pc:sldMkLst>
          <pc:docMk/>
          <pc:sldMk cId="562246638" sldId="276"/>
        </pc:sldMkLst>
        <pc:picChg chg="del">
          <ac:chgData name="Lai Jiang" userId="a465ce12-b093-443f-867a-4f996c246b9f" providerId="ADAL" clId="{988C344C-478B-4E45-840C-6C1F482EC3F9}" dt="2022-02-10T14:06:52.421" v="51"/>
          <ac:picMkLst>
            <pc:docMk/>
            <pc:sldMk cId="562246638" sldId="276"/>
            <ac:picMk id="3" creationId="{E697C657-2F9C-4CE4-AD65-278A1B2499F4}"/>
          </ac:picMkLst>
        </pc:picChg>
        <pc:picChg chg="add mod replST">
          <ac:chgData name="Lai Jiang" userId="a465ce12-b093-443f-867a-4f996c246b9f" providerId="ADAL" clId="{988C344C-478B-4E45-840C-6C1F482EC3F9}" dt="2022-02-10T14:06:52.440" v="54"/>
          <ac:picMkLst>
            <pc:docMk/>
            <pc:sldMk cId="562246638" sldId="276"/>
            <ac:picMk id="4" creationId="{F0A22DCF-649A-4F09-86F9-CFEEE4AD8ABF}"/>
          </ac:picMkLst>
        </pc:picChg>
      </pc:sldChg>
      <pc:sldChg chg="addSp delSp modSp mod">
        <pc:chgData name="Lai Jiang" userId="a465ce12-b093-443f-867a-4f996c246b9f" providerId="ADAL" clId="{988C344C-478B-4E45-840C-6C1F482EC3F9}" dt="2022-02-10T14:41:14.117" v="137"/>
        <pc:sldMkLst>
          <pc:docMk/>
          <pc:sldMk cId="4003332490" sldId="277"/>
        </pc:sldMkLst>
        <pc:picChg chg="del">
          <ac:chgData name="Lai Jiang" userId="a465ce12-b093-443f-867a-4f996c246b9f" providerId="ADAL" clId="{988C344C-478B-4E45-840C-6C1F482EC3F9}" dt="2022-02-10T14:41:14.097" v="134"/>
          <ac:picMkLst>
            <pc:docMk/>
            <pc:sldMk cId="4003332490" sldId="277"/>
            <ac:picMk id="3" creationId="{5E33C536-29AE-4660-AC7B-8064511E17E2}"/>
          </ac:picMkLst>
        </pc:picChg>
        <pc:picChg chg="add mod replST">
          <ac:chgData name="Lai Jiang" userId="a465ce12-b093-443f-867a-4f996c246b9f" providerId="ADAL" clId="{988C344C-478B-4E45-840C-6C1F482EC3F9}" dt="2022-02-10T14:41:14.117" v="137"/>
          <ac:picMkLst>
            <pc:docMk/>
            <pc:sldMk cId="4003332490" sldId="277"/>
            <ac:picMk id="4" creationId="{ED19826F-C586-409C-9220-5114B1C6FB23}"/>
          </ac:picMkLst>
        </pc:picChg>
      </pc:sldChg>
      <pc:sldChg chg="addSp delSp modSp mod">
        <pc:chgData name="Lai Jiang" userId="a465ce12-b093-443f-867a-4f996c246b9f" providerId="ADAL" clId="{988C344C-478B-4E45-840C-6C1F482EC3F9}" dt="2022-02-10T14:41:14.179" v="142"/>
        <pc:sldMkLst>
          <pc:docMk/>
          <pc:sldMk cId="505852934" sldId="278"/>
        </pc:sldMkLst>
        <pc:picChg chg="del">
          <ac:chgData name="Lai Jiang" userId="a465ce12-b093-443f-867a-4f996c246b9f" providerId="ADAL" clId="{988C344C-478B-4E45-840C-6C1F482EC3F9}" dt="2022-02-10T14:41:14.154" v="139"/>
          <ac:picMkLst>
            <pc:docMk/>
            <pc:sldMk cId="505852934" sldId="278"/>
            <ac:picMk id="3" creationId="{17FD3BEE-FA41-479A-8C0C-76B362110BB5}"/>
          </ac:picMkLst>
        </pc:picChg>
        <pc:picChg chg="add mod replST">
          <ac:chgData name="Lai Jiang" userId="a465ce12-b093-443f-867a-4f996c246b9f" providerId="ADAL" clId="{988C344C-478B-4E45-840C-6C1F482EC3F9}" dt="2022-02-10T14:41:14.179" v="142"/>
          <ac:picMkLst>
            <pc:docMk/>
            <pc:sldMk cId="505852934" sldId="278"/>
            <ac:picMk id="4" creationId="{5B9C843B-49AD-404E-9FB6-ADBF183A99FE}"/>
          </ac:picMkLst>
        </pc:picChg>
      </pc:sldChg>
      <pc:sldChg chg="addSp delSp modSp mod">
        <pc:chgData name="Lai Jiang" userId="a465ce12-b093-443f-867a-4f996c246b9f" providerId="ADAL" clId="{988C344C-478B-4E45-840C-6C1F482EC3F9}" dt="2022-02-10T14:41:14.219" v="147"/>
        <pc:sldMkLst>
          <pc:docMk/>
          <pc:sldMk cId="3350071529" sldId="279"/>
        </pc:sldMkLst>
        <pc:picChg chg="del">
          <ac:chgData name="Lai Jiang" userId="a465ce12-b093-443f-867a-4f996c246b9f" providerId="ADAL" clId="{988C344C-478B-4E45-840C-6C1F482EC3F9}" dt="2022-02-10T14:41:14.206" v="144"/>
          <ac:picMkLst>
            <pc:docMk/>
            <pc:sldMk cId="3350071529" sldId="279"/>
            <ac:picMk id="3" creationId="{CA1FB23B-126A-46B8-AC86-9D56B6EF26F3}"/>
          </ac:picMkLst>
        </pc:picChg>
        <pc:picChg chg="add mod replST">
          <ac:chgData name="Lai Jiang" userId="a465ce12-b093-443f-867a-4f996c246b9f" providerId="ADAL" clId="{988C344C-478B-4E45-840C-6C1F482EC3F9}" dt="2022-02-10T14:41:14.219" v="147"/>
          <ac:picMkLst>
            <pc:docMk/>
            <pc:sldMk cId="3350071529" sldId="279"/>
            <ac:picMk id="4" creationId="{024D3FC4-E845-4BF2-9E8C-B879682D9ABF}"/>
          </ac:picMkLst>
        </pc:picChg>
      </pc:sldChg>
      <pc:sldChg chg="addSp delSp modSp mod">
        <pc:chgData name="Lai Jiang" userId="a465ce12-b093-443f-867a-4f996c246b9f" providerId="ADAL" clId="{988C344C-478B-4E45-840C-6C1F482EC3F9}" dt="2022-02-10T14:41:46.982" v="152"/>
        <pc:sldMkLst>
          <pc:docMk/>
          <pc:sldMk cId="3485026440" sldId="292"/>
        </pc:sldMkLst>
        <pc:picChg chg="del">
          <ac:chgData name="Lai Jiang" userId="a465ce12-b093-443f-867a-4f996c246b9f" providerId="ADAL" clId="{988C344C-478B-4E45-840C-6C1F482EC3F9}" dt="2022-02-10T14:41:46.960" v="149"/>
          <ac:picMkLst>
            <pc:docMk/>
            <pc:sldMk cId="3485026440" sldId="292"/>
            <ac:picMk id="3" creationId="{65762FD0-5D54-4138-9044-56F1E231DBC5}"/>
          </ac:picMkLst>
        </pc:picChg>
        <pc:picChg chg="add mod replST">
          <ac:chgData name="Lai Jiang" userId="a465ce12-b093-443f-867a-4f996c246b9f" providerId="ADAL" clId="{988C344C-478B-4E45-840C-6C1F482EC3F9}" dt="2022-02-10T14:41:46.982" v="152"/>
          <ac:picMkLst>
            <pc:docMk/>
            <pc:sldMk cId="3485026440" sldId="292"/>
            <ac:picMk id="4" creationId="{00C62661-362A-4372-8875-ACFC38D6C8EC}"/>
          </ac:picMkLst>
        </pc:picChg>
      </pc:sldChg>
      <pc:sldChg chg="addSp delSp modSp mod">
        <pc:chgData name="Lai Jiang" userId="a465ce12-b093-443f-867a-4f996c246b9f" providerId="ADAL" clId="{988C344C-478B-4E45-840C-6C1F482EC3F9}" dt="2022-02-10T14:41:47.018" v="157"/>
        <pc:sldMkLst>
          <pc:docMk/>
          <pc:sldMk cId="2071769890" sldId="293"/>
        </pc:sldMkLst>
        <pc:picChg chg="del">
          <ac:chgData name="Lai Jiang" userId="a465ce12-b093-443f-867a-4f996c246b9f" providerId="ADAL" clId="{988C344C-478B-4E45-840C-6C1F482EC3F9}" dt="2022-02-10T14:41:47.004" v="154"/>
          <ac:picMkLst>
            <pc:docMk/>
            <pc:sldMk cId="2071769890" sldId="293"/>
            <ac:picMk id="3" creationId="{4838D93F-63C8-4626-9FA2-EE666BC118B8}"/>
          </ac:picMkLst>
        </pc:picChg>
        <pc:picChg chg="add mod replST">
          <ac:chgData name="Lai Jiang" userId="a465ce12-b093-443f-867a-4f996c246b9f" providerId="ADAL" clId="{988C344C-478B-4E45-840C-6C1F482EC3F9}" dt="2022-02-10T14:41:47.018" v="157"/>
          <ac:picMkLst>
            <pc:docMk/>
            <pc:sldMk cId="2071769890" sldId="293"/>
            <ac:picMk id="4" creationId="{03C7B0A4-8D3D-4247-AD51-FDBAEF2D4C25}"/>
          </ac:picMkLst>
        </pc:picChg>
      </pc:sldChg>
      <pc:sldChg chg="addSp delSp modSp mod">
        <pc:chgData name="Lai Jiang" userId="a465ce12-b093-443f-867a-4f996c246b9f" providerId="ADAL" clId="{988C344C-478B-4E45-840C-6C1F482EC3F9}" dt="2022-02-10T14:41:47.076" v="162"/>
        <pc:sldMkLst>
          <pc:docMk/>
          <pc:sldMk cId="865320549" sldId="294"/>
        </pc:sldMkLst>
        <pc:picChg chg="del">
          <ac:chgData name="Lai Jiang" userId="a465ce12-b093-443f-867a-4f996c246b9f" providerId="ADAL" clId="{988C344C-478B-4E45-840C-6C1F482EC3F9}" dt="2022-02-10T14:41:47.048" v="159"/>
          <ac:picMkLst>
            <pc:docMk/>
            <pc:sldMk cId="865320549" sldId="294"/>
            <ac:picMk id="3" creationId="{96B71762-09F5-4FB3-87F5-28D9CF011B50}"/>
          </ac:picMkLst>
        </pc:picChg>
        <pc:picChg chg="add mod replST">
          <ac:chgData name="Lai Jiang" userId="a465ce12-b093-443f-867a-4f996c246b9f" providerId="ADAL" clId="{988C344C-478B-4E45-840C-6C1F482EC3F9}" dt="2022-02-10T14:41:47.076" v="162"/>
          <ac:picMkLst>
            <pc:docMk/>
            <pc:sldMk cId="865320549" sldId="294"/>
            <ac:picMk id="4" creationId="{6D3AA06E-E5DA-40B8-BB31-ED3C2BAEDFF4}"/>
          </ac:picMkLst>
        </pc:picChg>
      </pc:sldChg>
      <pc:sldChg chg="addSp delSp modSp mod">
        <pc:chgData name="Lai Jiang" userId="a465ce12-b093-443f-867a-4f996c246b9f" providerId="ADAL" clId="{988C344C-478B-4E45-840C-6C1F482EC3F9}" dt="2022-02-10T14:40:24.231" v="74"/>
        <pc:sldMkLst>
          <pc:docMk/>
          <pc:sldMk cId="3060175632" sldId="298"/>
        </pc:sldMkLst>
        <pc:picChg chg="del">
          <ac:chgData name="Lai Jiang" userId="a465ce12-b093-443f-867a-4f996c246b9f" providerId="ADAL" clId="{988C344C-478B-4E45-840C-6C1F482EC3F9}" dt="2022-02-10T14:40:24.205" v="71"/>
          <ac:picMkLst>
            <pc:docMk/>
            <pc:sldMk cId="3060175632" sldId="298"/>
            <ac:picMk id="3" creationId="{B44A0A29-7BA9-4550-B05F-6A2D02BBE117}"/>
          </ac:picMkLst>
        </pc:picChg>
        <pc:picChg chg="add mod replST">
          <ac:chgData name="Lai Jiang" userId="a465ce12-b093-443f-867a-4f996c246b9f" providerId="ADAL" clId="{988C344C-478B-4E45-840C-6C1F482EC3F9}" dt="2022-02-10T14:40:24.231" v="74"/>
          <ac:picMkLst>
            <pc:docMk/>
            <pc:sldMk cId="3060175632" sldId="298"/>
            <ac:picMk id="4" creationId="{42CFF84A-C99C-4EBF-9017-0BCD13CBD240}"/>
          </ac:picMkLst>
        </pc:picChg>
      </pc:sldChg>
      <pc:sldChg chg="addSp delSp modSp mod">
        <pc:chgData name="Lai Jiang" userId="a465ce12-b093-443f-867a-4f996c246b9f" providerId="ADAL" clId="{988C344C-478B-4E45-840C-6C1F482EC3F9}" dt="2022-02-10T14:40:24.277" v="79"/>
        <pc:sldMkLst>
          <pc:docMk/>
          <pc:sldMk cId="535275969" sldId="299"/>
        </pc:sldMkLst>
        <pc:picChg chg="del">
          <ac:chgData name="Lai Jiang" userId="a465ce12-b093-443f-867a-4f996c246b9f" providerId="ADAL" clId="{988C344C-478B-4E45-840C-6C1F482EC3F9}" dt="2022-02-10T14:40:24.255" v="76"/>
          <ac:picMkLst>
            <pc:docMk/>
            <pc:sldMk cId="535275969" sldId="299"/>
            <ac:picMk id="3" creationId="{3B5039D3-DE6B-425C-9053-5527D16C6782}"/>
          </ac:picMkLst>
        </pc:picChg>
        <pc:picChg chg="add mod replST">
          <ac:chgData name="Lai Jiang" userId="a465ce12-b093-443f-867a-4f996c246b9f" providerId="ADAL" clId="{988C344C-478B-4E45-840C-6C1F482EC3F9}" dt="2022-02-10T14:40:24.277" v="79"/>
          <ac:picMkLst>
            <pc:docMk/>
            <pc:sldMk cId="535275969" sldId="299"/>
            <ac:picMk id="4" creationId="{919614CB-2ACC-4D1F-8DF1-AE8615C3C4D1}"/>
          </ac:picMkLst>
        </pc:picChg>
      </pc:sldChg>
      <pc:sldChg chg="addSp delSp modSp mod">
        <pc:chgData name="Lai Jiang" userId="a465ce12-b093-443f-867a-4f996c246b9f" providerId="ADAL" clId="{988C344C-478B-4E45-840C-6C1F482EC3F9}" dt="2022-02-10T14:40:24.324" v="84"/>
        <pc:sldMkLst>
          <pc:docMk/>
          <pc:sldMk cId="2302250378" sldId="300"/>
        </pc:sldMkLst>
        <pc:picChg chg="del">
          <ac:chgData name="Lai Jiang" userId="a465ce12-b093-443f-867a-4f996c246b9f" providerId="ADAL" clId="{988C344C-478B-4E45-840C-6C1F482EC3F9}" dt="2022-02-10T14:40:24.302" v="81"/>
          <ac:picMkLst>
            <pc:docMk/>
            <pc:sldMk cId="2302250378" sldId="300"/>
            <ac:picMk id="3" creationId="{240C5974-D82E-4BBF-8BE4-F6C9356A75B6}"/>
          </ac:picMkLst>
        </pc:picChg>
        <pc:picChg chg="add mod replST">
          <ac:chgData name="Lai Jiang" userId="a465ce12-b093-443f-867a-4f996c246b9f" providerId="ADAL" clId="{988C344C-478B-4E45-840C-6C1F482EC3F9}" dt="2022-02-10T14:40:24.324" v="84"/>
          <ac:picMkLst>
            <pc:docMk/>
            <pc:sldMk cId="2302250378" sldId="300"/>
            <ac:picMk id="4" creationId="{95536045-71C9-4F1C-B90C-182FBED95EED}"/>
          </ac:picMkLst>
        </pc:picChg>
      </pc:sldChg>
      <pc:sldChg chg="addSp modSp add mod modNotes">
        <pc:chgData name="Lai Jiang" userId="a465ce12-b093-443f-867a-4f996c246b9f" providerId="ADAL" clId="{988C344C-478B-4E45-840C-6C1F482EC3F9}" dt="2022-02-10T14:01:38.559" v="12" actId="20577"/>
        <pc:sldMkLst>
          <pc:docMk/>
          <pc:sldMk cId="3847800157" sldId="301"/>
        </pc:sldMkLst>
        <pc:picChg chg="add mod replST">
          <ac:chgData name="Lai Jiang" userId="a465ce12-b093-443f-867a-4f996c246b9f" providerId="ADAL" clId="{988C344C-478B-4E45-840C-6C1F482EC3F9}" dt="2022-02-10T14:01:38.502" v="10"/>
          <ac:picMkLst>
            <pc:docMk/>
            <pc:sldMk cId="3847800157" sldId="301"/>
            <ac:picMk id="3" creationId="{2D98B8F1-7EBF-40EB-8613-9A16753384B2}"/>
          </ac:picMkLst>
        </pc:picChg>
      </pc:sldChg>
      <pc:sldChg chg="addSp modSp add mod modNotes">
        <pc:chgData name="Lai Jiang" userId="a465ce12-b093-443f-867a-4f996c246b9f" providerId="ADAL" clId="{988C344C-478B-4E45-840C-6C1F482EC3F9}" dt="2022-02-10T14:01:38.644" v="18" actId="20577"/>
        <pc:sldMkLst>
          <pc:docMk/>
          <pc:sldMk cId="4112277742" sldId="302"/>
        </pc:sldMkLst>
        <pc:picChg chg="add mod replST">
          <ac:chgData name="Lai Jiang" userId="a465ce12-b093-443f-867a-4f996c246b9f" providerId="ADAL" clId="{988C344C-478B-4E45-840C-6C1F482EC3F9}" dt="2022-02-10T14:01:38.621" v="16"/>
          <ac:picMkLst>
            <pc:docMk/>
            <pc:sldMk cId="4112277742" sldId="302"/>
            <ac:picMk id="3" creationId="{4ACC0350-6F17-491A-975B-B95ABABFED01}"/>
          </ac:picMkLst>
        </pc:picChg>
      </pc:sldChg>
      <pc:sldChg chg="addSp modSp add mod modNotes">
        <pc:chgData name="Lai Jiang" userId="a465ce12-b093-443f-867a-4f996c246b9f" providerId="ADAL" clId="{988C344C-478B-4E45-840C-6C1F482EC3F9}" dt="2022-02-10T14:01:38.740" v="24" actId="20577"/>
        <pc:sldMkLst>
          <pc:docMk/>
          <pc:sldMk cId="2465530150" sldId="303"/>
        </pc:sldMkLst>
        <pc:picChg chg="add mod replST">
          <ac:chgData name="Lai Jiang" userId="a465ce12-b093-443f-867a-4f996c246b9f" providerId="ADAL" clId="{988C344C-478B-4E45-840C-6C1F482EC3F9}" dt="2022-02-10T14:01:38.718" v="22"/>
          <ac:picMkLst>
            <pc:docMk/>
            <pc:sldMk cId="2465530150" sldId="303"/>
            <ac:picMk id="3" creationId="{544AF184-626F-420D-BDB6-66451B34962B}"/>
          </ac:picMkLst>
        </pc:picChg>
      </pc:sldChg>
      <pc:sldChg chg="addSp modSp add mod modNotes">
        <pc:chgData name="Lai Jiang" userId="a465ce12-b093-443f-867a-4f996c246b9f" providerId="ADAL" clId="{988C344C-478B-4E45-840C-6C1F482EC3F9}" dt="2022-02-10T14:40:55.003" v="90" actId="20577"/>
        <pc:sldMkLst>
          <pc:docMk/>
          <pc:sldMk cId="4104972017" sldId="304"/>
        </pc:sldMkLst>
        <pc:picChg chg="add mod replST">
          <ac:chgData name="Lai Jiang" userId="a465ce12-b093-443f-867a-4f996c246b9f" providerId="ADAL" clId="{988C344C-478B-4E45-840C-6C1F482EC3F9}" dt="2022-02-10T14:40:54.971" v="88"/>
          <ac:picMkLst>
            <pc:docMk/>
            <pc:sldMk cId="4104972017" sldId="304"/>
            <ac:picMk id="3" creationId="{DBD78F4E-2E75-4421-BDF5-795A835F01A8}"/>
          </ac:picMkLst>
        </pc:picChg>
      </pc:sldChg>
      <pc:sldChg chg="addSp modSp add del mod modNotes">
        <pc:chgData name="Lai Jiang" userId="a465ce12-b093-443f-867a-4f996c246b9f" providerId="ADAL" clId="{988C344C-478B-4E45-840C-6C1F482EC3F9}" dt="2022-02-10T14:45:30.876" v="181" actId="47"/>
        <pc:sldMkLst>
          <pc:docMk/>
          <pc:sldMk cId="3612461843" sldId="305"/>
        </pc:sldMkLst>
        <pc:picChg chg="add mod replST">
          <ac:chgData name="Lai Jiang" userId="a465ce12-b093-443f-867a-4f996c246b9f" providerId="ADAL" clId="{988C344C-478B-4E45-840C-6C1F482EC3F9}" dt="2022-02-10T14:40:55.073" v="94"/>
          <ac:picMkLst>
            <pc:docMk/>
            <pc:sldMk cId="3612461843" sldId="305"/>
            <ac:picMk id="3" creationId="{BF7E4842-B7F2-4CFE-A19F-FE5DD8FE2488}"/>
          </ac:picMkLst>
        </pc:picChg>
      </pc:sldChg>
      <pc:sldChg chg="addSp modSp add del mod modNotes">
        <pc:chgData name="Lai Jiang" userId="a465ce12-b093-443f-867a-4f996c246b9f" providerId="ADAL" clId="{988C344C-478B-4E45-840C-6C1F482EC3F9}" dt="2022-02-10T14:45:39.385" v="182" actId="47"/>
        <pc:sldMkLst>
          <pc:docMk/>
          <pc:sldMk cId="2272826710" sldId="306"/>
        </pc:sldMkLst>
        <pc:picChg chg="add mod replST">
          <ac:chgData name="Lai Jiang" userId="a465ce12-b093-443f-867a-4f996c246b9f" providerId="ADAL" clId="{988C344C-478B-4E45-840C-6C1F482EC3F9}" dt="2022-02-10T14:40:55.191" v="100"/>
          <ac:picMkLst>
            <pc:docMk/>
            <pc:sldMk cId="2272826710" sldId="306"/>
            <ac:picMk id="3" creationId="{3F080941-1D86-4724-ADD7-79A1F37FBCBB}"/>
          </ac:picMkLst>
        </pc:picChg>
      </pc:sldChg>
      <pc:sldChg chg="addSp modSp add del mod modNotes">
        <pc:chgData name="Lai Jiang" userId="a465ce12-b093-443f-867a-4f996c246b9f" providerId="ADAL" clId="{988C344C-478B-4E45-840C-6C1F482EC3F9}" dt="2022-02-10T14:46:09.018" v="201" actId="47"/>
        <pc:sldMkLst>
          <pc:docMk/>
          <pc:sldMk cId="2587694540" sldId="307"/>
        </pc:sldMkLst>
        <pc:picChg chg="add mod replST">
          <ac:chgData name="Lai Jiang" userId="a465ce12-b093-443f-867a-4f996c246b9f" providerId="ADAL" clId="{988C344C-478B-4E45-840C-6C1F482EC3F9}" dt="2022-02-10T14:40:55.323" v="106"/>
          <ac:picMkLst>
            <pc:docMk/>
            <pc:sldMk cId="2587694540" sldId="307"/>
            <ac:picMk id="3" creationId="{6261EB79-DED4-4051-83C3-C5E3FAE19D91}"/>
          </ac:picMkLst>
        </pc:picChg>
      </pc:sldChg>
      <pc:sldChg chg="addSp modSp add del mod modNotes">
        <pc:chgData name="Lai Jiang" userId="a465ce12-b093-443f-867a-4f996c246b9f" providerId="ADAL" clId="{988C344C-478B-4E45-840C-6C1F482EC3F9}" dt="2022-02-10T14:46:42.688" v="220" actId="47"/>
        <pc:sldMkLst>
          <pc:docMk/>
          <pc:sldMk cId="1755361948" sldId="308"/>
        </pc:sldMkLst>
        <pc:picChg chg="add mod replST">
          <ac:chgData name="Lai Jiang" userId="a465ce12-b093-443f-867a-4f996c246b9f" providerId="ADAL" clId="{988C344C-478B-4E45-840C-6C1F482EC3F9}" dt="2022-02-10T14:40:55.427" v="112"/>
          <ac:picMkLst>
            <pc:docMk/>
            <pc:sldMk cId="1755361948" sldId="308"/>
            <ac:picMk id="3" creationId="{FEB7A43C-43A7-4AEB-8B54-BABA9BC59DBE}"/>
          </ac:picMkLst>
        </pc:picChg>
      </pc:sldChg>
      <pc:sldChg chg="addSp modSp add del mod modNotes">
        <pc:chgData name="Lai Jiang" userId="a465ce12-b093-443f-867a-4f996c246b9f" providerId="ADAL" clId="{988C344C-478B-4E45-840C-6C1F482EC3F9}" dt="2022-02-10T14:47:53.008" v="293" actId="47"/>
        <pc:sldMkLst>
          <pc:docMk/>
          <pc:sldMk cId="2914332905" sldId="309"/>
        </pc:sldMkLst>
        <pc:picChg chg="add mod replST">
          <ac:chgData name="Lai Jiang" userId="a465ce12-b093-443f-867a-4f996c246b9f" providerId="ADAL" clId="{988C344C-478B-4E45-840C-6C1F482EC3F9}" dt="2022-02-10T14:40:55.551" v="118"/>
          <ac:picMkLst>
            <pc:docMk/>
            <pc:sldMk cId="2914332905" sldId="309"/>
            <ac:picMk id="3" creationId="{540F91EE-3EDC-4E87-95FC-DE47AA09B6C3}"/>
          </ac:picMkLst>
        </pc:picChg>
      </pc:sldChg>
      <pc:sldChg chg="addSp modSp add del mod modNotes">
        <pc:chgData name="Lai Jiang" userId="a465ce12-b093-443f-867a-4f996c246b9f" providerId="ADAL" clId="{988C344C-478B-4E45-840C-6C1F482EC3F9}" dt="2022-02-10T14:47:53.927" v="294" actId="47"/>
        <pc:sldMkLst>
          <pc:docMk/>
          <pc:sldMk cId="151514365" sldId="310"/>
        </pc:sldMkLst>
        <pc:picChg chg="add mod replST">
          <ac:chgData name="Lai Jiang" userId="a465ce12-b093-443f-867a-4f996c246b9f" providerId="ADAL" clId="{988C344C-478B-4E45-840C-6C1F482EC3F9}" dt="2022-02-10T14:40:55.661" v="124"/>
          <ac:picMkLst>
            <pc:docMk/>
            <pc:sldMk cId="151514365" sldId="310"/>
            <ac:picMk id="3" creationId="{EC376BFD-CA18-4CE5-88CA-743C1C433304}"/>
          </ac:picMkLst>
        </pc:picChg>
      </pc:sldChg>
      <pc:sldChg chg="addSp modSp add del mod modNotes">
        <pc:chgData name="Lai Jiang" userId="a465ce12-b093-443f-867a-4f996c246b9f" providerId="ADAL" clId="{988C344C-478B-4E45-840C-6C1F482EC3F9}" dt="2022-02-10T14:47:54.701" v="295" actId="47"/>
        <pc:sldMkLst>
          <pc:docMk/>
          <pc:sldMk cId="1772357290" sldId="311"/>
        </pc:sldMkLst>
        <pc:picChg chg="add mod replST">
          <ac:chgData name="Lai Jiang" userId="a465ce12-b093-443f-867a-4f996c246b9f" providerId="ADAL" clId="{988C344C-478B-4E45-840C-6C1F482EC3F9}" dt="2022-02-10T14:40:55.762" v="130"/>
          <ac:picMkLst>
            <pc:docMk/>
            <pc:sldMk cId="1772357290" sldId="311"/>
            <ac:picMk id="3" creationId="{B8AF317E-1127-416D-BA17-0D288AEA55DF}"/>
          </ac:picMkLst>
        </pc:picChg>
      </pc:sldChg>
      <pc:sldChg chg="addSp modSp add mod modNotes">
        <pc:chgData name="Lai Jiang" userId="a465ce12-b093-443f-867a-4f996c246b9f" providerId="ADAL" clId="{988C344C-478B-4E45-840C-6C1F482EC3F9}" dt="2022-02-10T14:45:20.667" v="168" actId="20577"/>
        <pc:sldMkLst>
          <pc:docMk/>
          <pc:sldMk cId="3038770314" sldId="312"/>
        </pc:sldMkLst>
        <pc:picChg chg="add mod replST">
          <ac:chgData name="Lai Jiang" userId="a465ce12-b093-443f-867a-4f996c246b9f" providerId="ADAL" clId="{988C344C-478B-4E45-840C-6C1F482EC3F9}" dt="2022-02-10T14:45:20.639" v="166"/>
          <ac:picMkLst>
            <pc:docMk/>
            <pc:sldMk cId="3038770314" sldId="312"/>
            <ac:picMk id="3" creationId="{37B3F524-BF45-41F5-A175-41ADCC4614CB}"/>
          </ac:picMkLst>
        </pc:picChg>
      </pc:sldChg>
      <pc:sldChg chg="addSp modSp add mod modNotes">
        <pc:chgData name="Lai Jiang" userId="a465ce12-b093-443f-867a-4f996c246b9f" providerId="ADAL" clId="{988C344C-478B-4E45-840C-6C1F482EC3F9}" dt="2022-02-10T14:45:20.771" v="174" actId="20577"/>
        <pc:sldMkLst>
          <pc:docMk/>
          <pc:sldMk cId="3325231713" sldId="313"/>
        </pc:sldMkLst>
        <pc:picChg chg="add mod replST">
          <ac:chgData name="Lai Jiang" userId="a465ce12-b093-443f-867a-4f996c246b9f" providerId="ADAL" clId="{988C344C-478B-4E45-840C-6C1F482EC3F9}" dt="2022-02-10T14:45:20.743" v="172"/>
          <ac:picMkLst>
            <pc:docMk/>
            <pc:sldMk cId="3325231713" sldId="313"/>
            <ac:picMk id="3" creationId="{816275A2-A265-485E-A291-BD0AE9604D23}"/>
          </ac:picMkLst>
        </pc:picChg>
      </pc:sldChg>
      <pc:sldChg chg="addSp modSp add mod modNotes">
        <pc:chgData name="Lai Jiang" userId="a465ce12-b093-443f-867a-4f996c246b9f" providerId="ADAL" clId="{988C344C-478B-4E45-840C-6C1F482EC3F9}" dt="2022-02-10T14:45:20.882" v="180" actId="20577"/>
        <pc:sldMkLst>
          <pc:docMk/>
          <pc:sldMk cId="249224201" sldId="314"/>
        </pc:sldMkLst>
        <pc:picChg chg="add mod replST">
          <ac:chgData name="Lai Jiang" userId="a465ce12-b093-443f-867a-4f996c246b9f" providerId="ADAL" clId="{988C344C-478B-4E45-840C-6C1F482EC3F9}" dt="2022-02-10T14:45:20.844" v="178"/>
          <ac:picMkLst>
            <pc:docMk/>
            <pc:sldMk cId="249224201" sldId="314"/>
            <ac:picMk id="3" creationId="{02EE0B5D-F048-44EF-9F71-13DC0616EEAC}"/>
          </ac:picMkLst>
        </pc:picChg>
      </pc:sldChg>
      <pc:sldChg chg="addSp modSp add mod modNotes">
        <pc:chgData name="Lai Jiang" userId="a465ce12-b093-443f-867a-4f996c246b9f" providerId="ADAL" clId="{988C344C-478B-4E45-840C-6C1F482EC3F9}" dt="2022-02-10T14:45:59.185" v="188" actId="20577"/>
        <pc:sldMkLst>
          <pc:docMk/>
          <pc:sldMk cId="2089105997" sldId="315"/>
        </pc:sldMkLst>
        <pc:picChg chg="add mod replST">
          <ac:chgData name="Lai Jiang" userId="a465ce12-b093-443f-867a-4f996c246b9f" providerId="ADAL" clId="{988C344C-478B-4E45-840C-6C1F482EC3F9}" dt="2022-02-10T14:45:59.160" v="186"/>
          <ac:picMkLst>
            <pc:docMk/>
            <pc:sldMk cId="2089105997" sldId="315"/>
            <ac:picMk id="3" creationId="{8CB1EB99-D4EC-4FE0-9D00-DC812A412DC7}"/>
          </ac:picMkLst>
        </pc:picChg>
      </pc:sldChg>
      <pc:sldChg chg="addSp modSp add mod modNotes">
        <pc:chgData name="Lai Jiang" userId="a465ce12-b093-443f-867a-4f996c246b9f" providerId="ADAL" clId="{988C344C-478B-4E45-840C-6C1F482EC3F9}" dt="2022-02-10T14:45:59.278" v="194" actId="20577"/>
        <pc:sldMkLst>
          <pc:docMk/>
          <pc:sldMk cId="2000748567" sldId="316"/>
        </pc:sldMkLst>
        <pc:picChg chg="add mod replST">
          <ac:chgData name="Lai Jiang" userId="a465ce12-b093-443f-867a-4f996c246b9f" providerId="ADAL" clId="{988C344C-478B-4E45-840C-6C1F482EC3F9}" dt="2022-02-10T14:45:59.244" v="192"/>
          <ac:picMkLst>
            <pc:docMk/>
            <pc:sldMk cId="2000748567" sldId="316"/>
            <ac:picMk id="3" creationId="{B36AF140-62F3-432E-BF6F-25E32A7F5E4D}"/>
          </ac:picMkLst>
        </pc:picChg>
      </pc:sldChg>
      <pc:sldChg chg="addSp modSp add mod modNotes">
        <pc:chgData name="Lai Jiang" userId="a465ce12-b093-443f-867a-4f996c246b9f" providerId="ADAL" clId="{988C344C-478B-4E45-840C-6C1F482EC3F9}" dt="2022-02-10T14:45:59.391" v="200" actId="20577"/>
        <pc:sldMkLst>
          <pc:docMk/>
          <pc:sldMk cId="968984205" sldId="317"/>
        </pc:sldMkLst>
        <pc:picChg chg="add mod replST">
          <ac:chgData name="Lai Jiang" userId="a465ce12-b093-443f-867a-4f996c246b9f" providerId="ADAL" clId="{988C344C-478B-4E45-840C-6C1F482EC3F9}" dt="2022-02-10T14:45:59.348" v="198"/>
          <ac:picMkLst>
            <pc:docMk/>
            <pc:sldMk cId="968984205" sldId="317"/>
            <ac:picMk id="3" creationId="{8BDD6E0C-A29A-45CB-818C-B7B722BBC1D7}"/>
          </ac:picMkLst>
        </pc:picChg>
      </pc:sldChg>
      <pc:sldChg chg="addSp modSp add mod modNotes">
        <pc:chgData name="Lai Jiang" userId="a465ce12-b093-443f-867a-4f996c246b9f" providerId="ADAL" clId="{988C344C-478B-4E45-840C-6C1F482EC3F9}" dt="2022-02-10T14:46:33.392" v="207" actId="20577"/>
        <pc:sldMkLst>
          <pc:docMk/>
          <pc:sldMk cId="2775027107" sldId="318"/>
        </pc:sldMkLst>
        <pc:picChg chg="add mod replST">
          <ac:chgData name="Lai Jiang" userId="a465ce12-b093-443f-867a-4f996c246b9f" providerId="ADAL" clId="{988C344C-478B-4E45-840C-6C1F482EC3F9}" dt="2022-02-10T14:46:33.365" v="205"/>
          <ac:picMkLst>
            <pc:docMk/>
            <pc:sldMk cId="2775027107" sldId="318"/>
            <ac:picMk id="3" creationId="{10694613-701F-4A13-A27B-9D7B96F7F8EE}"/>
          </ac:picMkLst>
        </pc:picChg>
      </pc:sldChg>
      <pc:sldChg chg="addSp modSp add mod modNotes">
        <pc:chgData name="Lai Jiang" userId="a465ce12-b093-443f-867a-4f996c246b9f" providerId="ADAL" clId="{988C344C-478B-4E45-840C-6C1F482EC3F9}" dt="2022-02-10T14:46:33.489" v="213" actId="20577"/>
        <pc:sldMkLst>
          <pc:docMk/>
          <pc:sldMk cId="630634683" sldId="319"/>
        </pc:sldMkLst>
        <pc:picChg chg="add mod replST">
          <ac:chgData name="Lai Jiang" userId="a465ce12-b093-443f-867a-4f996c246b9f" providerId="ADAL" clId="{988C344C-478B-4E45-840C-6C1F482EC3F9}" dt="2022-02-10T14:46:33.464" v="211"/>
          <ac:picMkLst>
            <pc:docMk/>
            <pc:sldMk cId="630634683" sldId="319"/>
            <ac:picMk id="3" creationId="{CB42C820-5ECB-4636-A105-8A53AC66454F}"/>
          </ac:picMkLst>
        </pc:picChg>
      </pc:sldChg>
      <pc:sldChg chg="addSp modSp add mod modNotes">
        <pc:chgData name="Lai Jiang" userId="a465ce12-b093-443f-867a-4f996c246b9f" providerId="ADAL" clId="{988C344C-478B-4E45-840C-6C1F482EC3F9}" dt="2022-02-10T14:46:33.615" v="219" actId="20577"/>
        <pc:sldMkLst>
          <pc:docMk/>
          <pc:sldMk cId="3122983098" sldId="320"/>
        </pc:sldMkLst>
        <pc:picChg chg="add mod replST">
          <ac:chgData name="Lai Jiang" userId="a465ce12-b093-443f-867a-4f996c246b9f" providerId="ADAL" clId="{988C344C-478B-4E45-840C-6C1F482EC3F9}" dt="2022-02-10T14:46:33.577" v="217"/>
          <ac:picMkLst>
            <pc:docMk/>
            <pc:sldMk cId="3122983098" sldId="320"/>
            <ac:picMk id="3" creationId="{6691AEC7-F344-445C-AD1C-5A700EC5D205}"/>
          </ac:picMkLst>
        </pc:picChg>
      </pc:sldChg>
      <pc:sldChg chg="addSp modSp add mod modNotes">
        <pc:chgData name="Lai Jiang" userId="a465ce12-b093-443f-867a-4f996c246b9f" providerId="ADAL" clId="{988C344C-478B-4E45-840C-6C1F482EC3F9}" dt="2022-02-10T14:47:02.963" v="226" actId="20577"/>
        <pc:sldMkLst>
          <pc:docMk/>
          <pc:sldMk cId="281754238" sldId="321"/>
        </pc:sldMkLst>
        <pc:picChg chg="add mod replST">
          <ac:chgData name="Lai Jiang" userId="a465ce12-b093-443f-867a-4f996c246b9f" providerId="ADAL" clId="{988C344C-478B-4E45-840C-6C1F482EC3F9}" dt="2022-02-10T14:47:02.939" v="224"/>
          <ac:picMkLst>
            <pc:docMk/>
            <pc:sldMk cId="281754238" sldId="321"/>
            <ac:picMk id="3" creationId="{66601DA4-B3CE-48AE-974C-BFA05C15B6B4}"/>
          </ac:picMkLst>
        </pc:picChg>
      </pc:sldChg>
      <pc:sldChg chg="addSp modSp add mod modNotes">
        <pc:chgData name="Lai Jiang" userId="a465ce12-b093-443f-867a-4f996c246b9f" providerId="ADAL" clId="{988C344C-478B-4E45-840C-6C1F482EC3F9}" dt="2022-02-10T14:47:03.060" v="232" actId="20577"/>
        <pc:sldMkLst>
          <pc:docMk/>
          <pc:sldMk cId="4249705166" sldId="322"/>
        </pc:sldMkLst>
        <pc:picChg chg="add mod replST">
          <ac:chgData name="Lai Jiang" userId="a465ce12-b093-443f-867a-4f996c246b9f" providerId="ADAL" clId="{988C344C-478B-4E45-840C-6C1F482EC3F9}" dt="2022-02-10T14:47:03.030" v="230"/>
          <ac:picMkLst>
            <pc:docMk/>
            <pc:sldMk cId="4249705166" sldId="322"/>
            <ac:picMk id="3" creationId="{D2725847-602F-4C9C-89AB-77FA70290544}"/>
          </ac:picMkLst>
        </pc:picChg>
      </pc:sldChg>
      <pc:sldChg chg="addSp modSp add mod modNotes">
        <pc:chgData name="Lai Jiang" userId="a465ce12-b093-443f-867a-4f996c246b9f" providerId="ADAL" clId="{988C344C-478B-4E45-840C-6C1F482EC3F9}" dt="2022-02-10T14:47:03.166" v="238" actId="20577"/>
        <pc:sldMkLst>
          <pc:docMk/>
          <pc:sldMk cId="146168729" sldId="323"/>
        </pc:sldMkLst>
        <pc:picChg chg="add mod replST">
          <ac:chgData name="Lai Jiang" userId="a465ce12-b093-443f-867a-4f996c246b9f" providerId="ADAL" clId="{988C344C-478B-4E45-840C-6C1F482EC3F9}" dt="2022-02-10T14:47:03.131" v="236"/>
          <ac:picMkLst>
            <pc:docMk/>
            <pc:sldMk cId="146168729" sldId="323"/>
            <ac:picMk id="3" creationId="{794C9699-FF34-4CDC-8A71-6D4224C1C04F}"/>
          </ac:picMkLst>
        </pc:picChg>
      </pc:sldChg>
      <pc:sldChg chg="addSp modSp add mod modNotes">
        <pc:chgData name="Lai Jiang" userId="a465ce12-b093-443f-867a-4f996c246b9f" providerId="ADAL" clId="{988C344C-478B-4E45-840C-6C1F482EC3F9}" dt="2022-02-10T14:47:19.114" v="244" actId="20577"/>
        <pc:sldMkLst>
          <pc:docMk/>
          <pc:sldMk cId="3067696817" sldId="324"/>
        </pc:sldMkLst>
        <pc:picChg chg="add mod replST">
          <ac:chgData name="Lai Jiang" userId="a465ce12-b093-443f-867a-4f996c246b9f" providerId="ADAL" clId="{988C344C-478B-4E45-840C-6C1F482EC3F9}" dt="2022-02-10T14:47:19.079" v="242"/>
          <ac:picMkLst>
            <pc:docMk/>
            <pc:sldMk cId="3067696817" sldId="324"/>
            <ac:picMk id="3" creationId="{7AD6388E-F833-4164-A456-C828F8F64FB9}"/>
          </ac:picMkLst>
        </pc:picChg>
      </pc:sldChg>
      <pc:sldChg chg="addSp modSp add mod modNotes">
        <pc:chgData name="Lai Jiang" userId="a465ce12-b093-443f-867a-4f996c246b9f" providerId="ADAL" clId="{988C344C-478B-4E45-840C-6C1F482EC3F9}" dt="2022-02-10T14:47:19.220" v="250" actId="20577"/>
        <pc:sldMkLst>
          <pc:docMk/>
          <pc:sldMk cId="3049835735" sldId="325"/>
        </pc:sldMkLst>
        <pc:picChg chg="add mod replST">
          <ac:chgData name="Lai Jiang" userId="a465ce12-b093-443f-867a-4f996c246b9f" providerId="ADAL" clId="{988C344C-478B-4E45-840C-6C1F482EC3F9}" dt="2022-02-10T14:47:19.193" v="248"/>
          <ac:picMkLst>
            <pc:docMk/>
            <pc:sldMk cId="3049835735" sldId="325"/>
            <ac:picMk id="3" creationId="{0068C737-35F7-48F6-9DEB-4945EBD9BE34}"/>
          </ac:picMkLst>
        </pc:picChg>
      </pc:sldChg>
      <pc:sldChg chg="addSp modSp add mod modNotes">
        <pc:chgData name="Lai Jiang" userId="a465ce12-b093-443f-867a-4f996c246b9f" providerId="ADAL" clId="{988C344C-478B-4E45-840C-6C1F482EC3F9}" dt="2022-02-10T14:47:19.318" v="256" actId="20577"/>
        <pc:sldMkLst>
          <pc:docMk/>
          <pc:sldMk cId="1846207195" sldId="326"/>
        </pc:sldMkLst>
        <pc:picChg chg="add mod replST">
          <ac:chgData name="Lai Jiang" userId="a465ce12-b093-443f-867a-4f996c246b9f" providerId="ADAL" clId="{988C344C-478B-4E45-840C-6C1F482EC3F9}" dt="2022-02-10T14:47:19.284" v="254"/>
          <ac:picMkLst>
            <pc:docMk/>
            <pc:sldMk cId="1846207195" sldId="326"/>
            <ac:picMk id="3" creationId="{506AA92A-8BB3-4863-A543-D15258127E67}"/>
          </ac:picMkLst>
        </pc:picChg>
      </pc:sldChg>
      <pc:sldChg chg="addSp modSp add mod modNotes">
        <pc:chgData name="Lai Jiang" userId="a465ce12-b093-443f-867a-4f996c246b9f" providerId="ADAL" clId="{988C344C-478B-4E45-840C-6C1F482EC3F9}" dt="2022-02-10T14:47:34.293" v="262" actId="20577"/>
        <pc:sldMkLst>
          <pc:docMk/>
          <pc:sldMk cId="2231772692" sldId="327"/>
        </pc:sldMkLst>
        <pc:picChg chg="add mod replST">
          <ac:chgData name="Lai Jiang" userId="a465ce12-b093-443f-867a-4f996c246b9f" providerId="ADAL" clId="{988C344C-478B-4E45-840C-6C1F482EC3F9}" dt="2022-02-10T14:47:34.262" v="260"/>
          <ac:picMkLst>
            <pc:docMk/>
            <pc:sldMk cId="2231772692" sldId="327"/>
            <ac:picMk id="3" creationId="{C3D3EAFA-6665-46A8-BDFC-6FF5C5FB7D7C}"/>
          </ac:picMkLst>
        </pc:picChg>
      </pc:sldChg>
      <pc:sldChg chg="addSp modSp add mod modNotes">
        <pc:chgData name="Lai Jiang" userId="a465ce12-b093-443f-867a-4f996c246b9f" providerId="ADAL" clId="{988C344C-478B-4E45-840C-6C1F482EC3F9}" dt="2022-02-10T14:47:34.405" v="268" actId="20577"/>
        <pc:sldMkLst>
          <pc:docMk/>
          <pc:sldMk cId="2226863530" sldId="328"/>
        </pc:sldMkLst>
        <pc:picChg chg="add mod replST">
          <ac:chgData name="Lai Jiang" userId="a465ce12-b093-443f-867a-4f996c246b9f" providerId="ADAL" clId="{988C344C-478B-4E45-840C-6C1F482EC3F9}" dt="2022-02-10T14:47:34.372" v="266"/>
          <ac:picMkLst>
            <pc:docMk/>
            <pc:sldMk cId="2226863530" sldId="328"/>
            <ac:picMk id="3" creationId="{FD1EDA55-5145-460D-9948-427A7E728CAB}"/>
          </ac:picMkLst>
        </pc:picChg>
      </pc:sldChg>
      <pc:sldChg chg="addSp modSp add mod modNotes">
        <pc:chgData name="Lai Jiang" userId="a465ce12-b093-443f-867a-4f996c246b9f" providerId="ADAL" clId="{988C344C-478B-4E45-840C-6C1F482EC3F9}" dt="2022-02-10T14:47:34.519" v="274" actId="20577"/>
        <pc:sldMkLst>
          <pc:docMk/>
          <pc:sldMk cId="4066417540" sldId="329"/>
        </pc:sldMkLst>
        <pc:picChg chg="add mod replST">
          <ac:chgData name="Lai Jiang" userId="a465ce12-b093-443f-867a-4f996c246b9f" providerId="ADAL" clId="{988C344C-478B-4E45-840C-6C1F482EC3F9}" dt="2022-02-10T14:47:34.481" v="272"/>
          <ac:picMkLst>
            <pc:docMk/>
            <pc:sldMk cId="4066417540" sldId="329"/>
            <ac:picMk id="3" creationId="{B2B5E5BC-E39B-49EB-89B6-806EC7925783}"/>
          </ac:picMkLst>
        </pc:picChg>
      </pc:sldChg>
      <pc:sldChg chg="addSp modSp add del mod modNotes">
        <pc:chgData name="Lai Jiang" userId="a465ce12-b093-443f-867a-4f996c246b9f" providerId="ADAL" clId="{988C344C-478B-4E45-840C-6C1F482EC3F9}" dt="2022-02-10T14:48:10.451" v="297" actId="47"/>
        <pc:sldMkLst>
          <pc:docMk/>
          <pc:sldMk cId="2578744311" sldId="330"/>
        </pc:sldMkLst>
        <pc:picChg chg="add mod replST">
          <ac:chgData name="Lai Jiang" userId="a465ce12-b093-443f-867a-4f996c246b9f" providerId="ADAL" clId="{988C344C-478B-4E45-840C-6C1F482EC3F9}" dt="2022-02-10T14:47:47.295" v="278"/>
          <ac:picMkLst>
            <pc:docMk/>
            <pc:sldMk cId="2578744311" sldId="330"/>
            <ac:picMk id="3" creationId="{B2590591-4D25-4F36-BA69-C9F77A9DBEE2}"/>
          </ac:picMkLst>
        </pc:picChg>
      </pc:sldChg>
      <pc:sldChg chg="addSp modSp add mod modNotes">
        <pc:chgData name="Lai Jiang" userId="a465ce12-b093-443f-867a-4f996c246b9f" providerId="ADAL" clId="{988C344C-478B-4E45-840C-6C1F482EC3F9}" dt="2022-02-10T14:48:26.538" v="304" actId="20577"/>
        <pc:sldMkLst>
          <pc:docMk/>
          <pc:sldMk cId="3561605249" sldId="330"/>
        </pc:sldMkLst>
        <pc:picChg chg="add mod replST">
          <ac:chgData name="Lai Jiang" userId="a465ce12-b093-443f-867a-4f996c246b9f" providerId="ADAL" clId="{988C344C-478B-4E45-840C-6C1F482EC3F9}" dt="2022-02-10T14:48:26.509" v="302"/>
          <ac:picMkLst>
            <pc:docMk/>
            <pc:sldMk cId="3561605249" sldId="330"/>
            <ac:picMk id="3" creationId="{2EB47640-DA3A-4B73-8307-8896B788969F}"/>
          </ac:picMkLst>
        </pc:picChg>
      </pc:sldChg>
      <pc:sldChg chg="addSp modSp add mod modNotes">
        <pc:chgData name="Lai Jiang" userId="a465ce12-b093-443f-867a-4f996c246b9f" providerId="ADAL" clId="{988C344C-478B-4E45-840C-6C1F482EC3F9}" dt="2022-02-10T14:48:26.637" v="310" actId="20577"/>
        <pc:sldMkLst>
          <pc:docMk/>
          <pc:sldMk cId="503220128" sldId="331"/>
        </pc:sldMkLst>
        <pc:picChg chg="add mod replST">
          <ac:chgData name="Lai Jiang" userId="a465ce12-b093-443f-867a-4f996c246b9f" providerId="ADAL" clId="{988C344C-478B-4E45-840C-6C1F482EC3F9}" dt="2022-02-10T14:48:26.608" v="308"/>
          <ac:picMkLst>
            <pc:docMk/>
            <pc:sldMk cId="503220128" sldId="331"/>
            <ac:picMk id="3" creationId="{EF03A94F-2787-4C29-BAB0-760E65794EF0}"/>
          </ac:picMkLst>
        </pc:picChg>
      </pc:sldChg>
      <pc:sldChg chg="addSp modSp add del mod modNotes">
        <pc:chgData name="Lai Jiang" userId="a465ce12-b093-443f-867a-4f996c246b9f" providerId="ADAL" clId="{988C344C-478B-4E45-840C-6C1F482EC3F9}" dt="2022-02-10T14:48:11.329" v="298" actId="47"/>
        <pc:sldMkLst>
          <pc:docMk/>
          <pc:sldMk cId="2805645818" sldId="331"/>
        </pc:sldMkLst>
        <pc:picChg chg="add mod replST">
          <ac:chgData name="Lai Jiang" userId="a465ce12-b093-443f-867a-4f996c246b9f" providerId="ADAL" clId="{988C344C-478B-4E45-840C-6C1F482EC3F9}" dt="2022-02-10T14:47:47.392" v="284"/>
          <ac:picMkLst>
            <pc:docMk/>
            <pc:sldMk cId="2805645818" sldId="331"/>
            <ac:picMk id="3" creationId="{67D5FC8D-F582-4B3A-A6E7-194C31D9E0AA}"/>
          </ac:picMkLst>
        </pc:picChg>
      </pc:sldChg>
      <pc:sldChg chg="addSp modSp add mod modNotes">
        <pc:chgData name="Lai Jiang" userId="a465ce12-b093-443f-867a-4f996c246b9f" providerId="ADAL" clId="{988C344C-478B-4E45-840C-6C1F482EC3F9}" dt="2022-02-10T14:48:26.747" v="316" actId="20577"/>
        <pc:sldMkLst>
          <pc:docMk/>
          <pc:sldMk cId="2777389661" sldId="332"/>
        </pc:sldMkLst>
        <pc:picChg chg="add mod replST">
          <ac:chgData name="Lai Jiang" userId="a465ce12-b093-443f-867a-4f996c246b9f" providerId="ADAL" clId="{988C344C-478B-4E45-840C-6C1F482EC3F9}" dt="2022-02-10T14:48:26.713" v="314"/>
          <ac:picMkLst>
            <pc:docMk/>
            <pc:sldMk cId="2777389661" sldId="332"/>
            <ac:picMk id="3" creationId="{EC8DC28C-085C-4371-852D-42390CB30A3B}"/>
          </ac:picMkLst>
        </pc:picChg>
      </pc:sldChg>
      <pc:sldChg chg="addSp modSp add del mod modNotes">
        <pc:chgData name="Lai Jiang" userId="a465ce12-b093-443f-867a-4f996c246b9f" providerId="ADAL" clId="{988C344C-478B-4E45-840C-6C1F482EC3F9}" dt="2022-02-10T14:47:55.528" v="296" actId="47"/>
        <pc:sldMkLst>
          <pc:docMk/>
          <pc:sldMk cId="3203176975" sldId="332"/>
        </pc:sldMkLst>
        <pc:picChg chg="add mod replST">
          <ac:chgData name="Lai Jiang" userId="a465ce12-b093-443f-867a-4f996c246b9f" providerId="ADAL" clId="{988C344C-478B-4E45-840C-6C1F482EC3F9}" dt="2022-02-10T14:47:47.491" v="290"/>
          <ac:picMkLst>
            <pc:docMk/>
            <pc:sldMk cId="3203176975" sldId="332"/>
            <ac:picMk id="3" creationId="{AE06718E-08BF-4ABF-9CAA-EDCB0C759508}"/>
          </ac:picMkLst>
        </pc:picChg>
      </pc:sldChg>
    </pc:docChg>
  </pc:docChgLst>
  <pc:docChgLst>
    <pc:chgData name="Yves Kerckhofs" userId="29a09220-701b-47fb-8ae7-517acff8b0cf" providerId="ADAL" clId="{8B655AA2-28E0-49B2-8522-7C20D5305FB3}"/>
    <pc:docChg chg="undo custSel addSld modSld modSection">
      <pc:chgData name="Yves Kerckhofs" userId="29a09220-701b-47fb-8ae7-517acff8b0cf" providerId="ADAL" clId="{8B655AA2-28E0-49B2-8522-7C20D5305FB3}" dt="2022-02-10T10:11:19.147" v="313" actId="20577"/>
      <pc:docMkLst>
        <pc:docMk/>
      </pc:docMkLst>
      <pc:sldChg chg="modTransition">
        <pc:chgData name="Yves Kerckhofs" userId="29a09220-701b-47fb-8ae7-517acff8b0cf" providerId="ADAL" clId="{8B655AA2-28E0-49B2-8522-7C20D5305FB3}" dt="2022-02-10T09:32:01.517" v="135"/>
        <pc:sldMkLst>
          <pc:docMk/>
          <pc:sldMk cId="3660797433" sldId="257"/>
        </pc:sldMkLst>
      </pc:sldChg>
      <pc:sldChg chg="addSp delSp modSp mod">
        <pc:chgData name="Yves Kerckhofs" userId="29a09220-701b-47fb-8ae7-517acff8b0cf" providerId="ADAL" clId="{8B655AA2-28E0-49B2-8522-7C20D5305FB3}" dt="2022-02-10T10:06:33.857" v="285"/>
        <pc:sldMkLst>
          <pc:docMk/>
          <pc:sldMk cId="2622405676" sldId="268"/>
        </pc:sldMkLst>
        <pc:picChg chg="del">
          <ac:chgData name="Yves Kerckhofs" userId="29a09220-701b-47fb-8ae7-517acff8b0cf" providerId="ADAL" clId="{8B655AA2-28E0-49B2-8522-7C20D5305FB3}" dt="2022-02-10T09:27:22.471" v="101"/>
          <ac:picMkLst>
            <pc:docMk/>
            <pc:sldMk cId="2622405676" sldId="268"/>
            <ac:picMk id="3" creationId="{3D9F56AE-10BC-4F08-AB85-C938F8789813}"/>
          </ac:picMkLst>
        </pc:picChg>
        <pc:picChg chg="add del mod replST">
          <ac:chgData name="Yves Kerckhofs" userId="29a09220-701b-47fb-8ae7-517acff8b0cf" providerId="ADAL" clId="{8B655AA2-28E0-49B2-8522-7C20D5305FB3}" dt="2022-02-10T10:06:33.835" v="282"/>
          <ac:picMkLst>
            <pc:docMk/>
            <pc:sldMk cId="2622405676" sldId="268"/>
            <ac:picMk id="5" creationId="{A9DEF828-ADB9-4F6A-8BC5-09E6302D3A79}"/>
          </ac:picMkLst>
        </pc:picChg>
        <pc:picChg chg="add mod replST">
          <ac:chgData name="Yves Kerckhofs" userId="29a09220-701b-47fb-8ae7-517acff8b0cf" providerId="ADAL" clId="{8B655AA2-28E0-49B2-8522-7C20D5305FB3}" dt="2022-02-10T10:06:33.857" v="285"/>
          <ac:picMkLst>
            <pc:docMk/>
            <pc:sldMk cId="2622405676" sldId="268"/>
            <ac:picMk id="7" creationId="{92D80BA5-6992-48E0-AB18-B864FDF135EB}"/>
          </ac:picMkLst>
        </pc:picChg>
      </pc:sldChg>
      <pc:sldChg chg="addSp delSp modSp mod">
        <pc:chgData name="Yves Kerckhofs" userId="29a09220-701b-47fb-8ae7-517acff8b0cf" providerId="ADAL" clId="{8B655AA2-28E0-49B2-8522-7C20D5305FB3}" dt="2022-02-10T10:06:33.926" v="290"/>
        <pc:sldMkLst>
          <pc:docMk/>
          <pc:sldMk cId="1371861430" sldId="269"/>
        </pc:sldMkLst>
        <pc:picChg chg="del">
          <ac:chgData name="Yves Kerckhofs" userId="29a09220-701b-47fb-8ae7-517acff8b0cf" providerId="ADAL" clId="{8B655AA2-28E0-49B2-8522-7C20D5305FB3}" dt="2022-02-10T09:27:22.561" v="106"/>
          <ac:picMkLst>
            <pc:docMk/>
            <pc:sldMk cId="1371861430" sldId="269"/>
            <ac:picMk id="3" creationId="{415A6215-155D-4E76-9450-1CADFF450340}"/>
          </ac:picMkLst>
        </pc:picChg>
        <pc:picChg chg="add del mod replST">
          <ac:chgData name="Yves Kerckhofs" userId="29a09220-701b-47fb-8ae7-517acff8b0cf" providerId="ADAL" clId="{8B655AA2-28E0-49B2-8522-7C20D5305FB3}" dt="2022-02-10T10:06:33.895" v="287"/>
          <ac:picMkLst>
            <pc:docMk/>
            <pc:sldMk cId="1371861430" sldId="269"/>
            <ac:picMk id="5" creationId="{47BD8CB0-958D-453C-AC72-C4BF6602C077}"/>
          </ac:picMkLst>
        </pc:picChg>
        <pc:picChg chg="add mod replST">
          <ac:chgData name="Yves Kerckhofs" userId="29a09220-701b-47fb-8ae7-517acff8b0cf" providerId="ADAL" clId="{8B655AA2-28E0-49B2-8522-7C20D5305FB3}" dt="2022-02-10T10:06:33.926" v="290"/>
          <ac:picMkLst>
            <pc:docMk/>
            <pc:sldMk cId="1371861430" sldId="269"/>
            <ac:picMk id="7" creationId="{1982C61A-CEAD-470A-A6E4-BF6DAFDA0C0E}"/>
          </ac:picMkLst>
        </pc:picChg>
      </pc:sldChg>
      <pc:sldChg chg="addSp delSp modSp mod">
        <pc:chgData name="Yves Kerckhofs" userId="29a09220-701b-47fb-8ae7-517acff8b0cf" providerId="ADAL" clId="{8B655AA2-28E0-49B2-8522-7C20D5305FB3}" dt="2022-02-10T10:06:33.973" v="295"/>
        <pc:sldMkLst>
          <pc:docMk/>
          <pc:sldMk cId="4018261297" sldId="270"/>
        </pc:sldMkLst>
        <pc:picChg chg="del">
          <ac:chgData name="Yves Kerckhofs" userId="29a09220-701b-47fb-8ae7-517acff8b0cf" providerId="ADAL" clId="{8B655AA2-28E0-49B2-8522-7C20D5305FB3}" dt="2022-02-10T09:27:22.618" v="111"/>
          <ac:picMkLst>
            <pc:docMk/>
            <pc:sldMk cId="4018261297" sldId="270"/>
            <ac:picMk id="3" creationId="{70AB7239-1766-47C6-AF81-FAA4520D729A}"/>
          </ac:picMkLst>
        </pc:picChg>
        <pc:picChg chg="add del mod replST">
          <ac:chgData name="Yves Kerckhofs" userId="29a09220-701b-47fb-8ae7-517acff8b0cf" providerId="ADAL" clId="{8B655AA2-28E0-49B2-8522-7C20D5305FB3}" dt="2022-02-10T10:06:33.960" v="292"/>
          <ac:picMkLst>
            <pc:docMk/>
            <pc:sldMk cId="4018261297" sldId="270"/>
            <ac:picMk id="5" creationId="{0CBE99E7-7E02-4537-AA71-878FB350318D}"/>
          </ac:picMkLst>
        </pc:picChg>
        <pc:picChg chg="add mod replST">
          <ac:chgData name="Yves Kerckhofs" userId="29a09220-701b-47fb-8ae7-517acff8b0cf" providerId="ADAL" clId="{8B655AA2-28E0-49B2-8522-7C20D5305FB3}" dt="2022-02-10T10:06:33.973" v="295"/>
          <ac:picMkLst>
            <pc:docMk/>
            <pc:sldMk cId="4018261297" sldId="270"/>
            <ac:picMk id="7" creationId="{5D6B22D3-C33C-4B77-AB9E-5841146079EF}"/>
          </ac:picMkLst>
        </pc:picChg>
      </pc:sldChg>
      <pc:sldChg chg="addSp modSp add mod modNotes">
        <pc:chgData name="Yves Kerckhofs" userId="29a09220-701b-47fb-8ae7-517acff8b0cf" providerId="ADAL" clId="{8B655AA2-28E0-49B2-8522-7C20D5305FB3}" dt="2022-02-10T09:16:46.201" v="5" actId="20577"/>
        <pc:sldMkLst>
          <pc:docMk/>
          <pc:sldMk cId="55283321" sldId="274"/>
        </pc:sldMkLst>
        <pc:picChg chg="add mod replST">
          <ac:chgData name="Yves Kerckhofs" userId="29a09220-701b-47fb-8ae7-517acff8b0cf" providerId="ADAL" clId="{8B655AA2-28E0-49B2-8522-7C20D5305FB3}" dt="2022-02-10T09:16:46.163" v="3"/>
          <ac:picMkLst>
            <pc:docMk/>
            <pc:sldMk cId="55283321" sldId="274"/>
            <ac:picMk id="3" creationId="{36154F39-23F0-4E40-92A1-666E2BEAEAB9}"/>
          </ac:picMkLst>
        </pc:picChg>
      </pc:sldChg>
      <pc:sldChg chg="addSp modSp add mod modNotes">
        <pc:chgData name="Yves Kerckhofs" userId="29a09220-701b-47fb-8ae7-517acff8b0cf" providerId="ADAL" clId="{8B655AA2-28E0-49B2-8522-7C20D5305FB3}" dt="2022-02-10T09:16:46.351" v="11" actId="20577"/>
        <pc:sldMkLst>
          <pc:docMk/>
          <pc:sldMk cId="3782433677" sldId="275"/>
        </pc:sldMkLst>
        <pc:picChg chg="add mod replST">
          <ac:chgData name="Yves Kerckhofs" userId="29a09220-701b-47fb-8ae7-517acff8b0cf" providerId="ADAL" clId="{8B655AA2-28E0-49B2-8522-7C20D5305FB3}" dt="2022-02-10T09:16:46.305" v="9"/>
          <ac:picMkLst>
            <pc:docMk/>
            <pc:sldMk cId="3782433677" sldId="275"/>
            <ac:picMk id="3" creationId="{E32DC759-35D1-4FE7-9416-A38E5CCF420D}"/>
          </ac:picMkLst>
        </pc:picChg>
      </pc:sldChg>
      <pc:sldChg chg="addSp modSp add mod modNotes">
        <pc:chgData name="Yves Kerckhofs" userId="29a09220-701b-47fb-8ae7-517acff8b0cf" providerId="ADAL" clId="{8B655AA2-28E0-49B2-8522-7C20D5305FB3}" dt="2022-02-10T09:16:46.521" v="17" actId="20577"/>
        <pc:sldMkLst>
          <pc:docMk/>
          <pc:sldMk cId="562246638" sldId="276"/>
        </pc:sldMkLst>
        <pc:picChg chg="add mod replST">
          <ac:chgData name="Yves Kerckhofs" userId="29a09220-701b-47fb-8ae7-517acff8b0cf" providerId="ADAL" clId="{8B655AA2-28E0-49B2-8522-7C20D5305FB3}" dt="2022-02-10T09:16:46.473" v="15"/>
          <ac:picMkLst>
            <pc:docMk/>
            <pc:sldMk cId="562246638" sldId="276"/>
            <ac:picMk id="3" creationId="{E697C657-2F9C-4CE4-AD65-278A1B2499F4}"/>
          </ac:picMkLst>
        </pc:picChg>
      </pc:sldChg>
      <pc:sldChg chg="addSp modSp add mod modNotes">
        <pc:chgData name="Yves Kerckhofs" userId="29a09220-701b-47fb-8ae7-517acff8b0cf" providerId="ADAL" clId="{8B655AA2-28E0-49B2-8522-7C20D5305FB3}" dt="2022-02-10T09:19:40.156" v="23" actId="20577"/>
        <pc:sldMkLst>
          <pc:docMk/>
          <pc:sldMk cId="4003332490" sldId="277"/>
        </pc:sldMkLst>
        <pc:picChg chg="add mod replST">
          <ac:chgData name="Yves Kerckhofs" userId="29a09220-701b-47fb-8ae7-517acff8b0cf" providerId="ADAL" clId="{8B655AA2-28E0-49B2-8522-7C20D5305FB3}" dt="2022-02-10T09:19:40.119" v="21"/>
          <ac:picMkLst>
            <pc:docMk/>
            <pc:sldMk cId="4003332490" sldId="277"/>
            <ac:picMk id="3" creationId="{5E33C536-29AE-4660-AC7B-8064511E17E2}"/>
          </ac:picMkLst>
        </pc:picChg>
      </pc:sldChg>
      <pc:sldChg chg="addSp modSp add mod modNotes">
        <pc:chgData name="Yves Kerckhofs" userId="29a09220-701b-47fb-8ae7-517acff8b0cf" providerId="ADAL" clId="{8B655AA2-28E0-49B2-8522-7C20D5305FB3}" dt="2022-02-10T09:19:40.290" v="29" actId="20577"/>
        <pc:sldMkLst>
          <pc:docMk/>
          <pc:sldMk cId="505852934" sldId="278"/>
        </pc:sldMkLst>
        <pc:picChg chg="add mod replST">
          <ac:chgData name="Yves Kerckhofs" userId="29a09220-701b-47fb-8ae7-517acff8b0cf" providerId="ADAL" clId="{8B655AA2-28E0-49B2-8522-7C20D5305FB3}" dt="2022-02-10T09:19:40.253" v="27"/>
          <ac:picMkLst>
            <pc:docMk/>
            <pc:sldMk cId="505852934" sldId="278"/>
            <ac:picMk id="3" creationId="{17FD3BEE-FA41-479A-8C0C-76B362110BB5}"/>
          </ac:picMkLst>
        </pc:picChg>
      </pc:sldChg>
      <pc:sldChg chg="addSp modSp add mod modNotes">
        <pc:chgData name="Yves Kerckhofs" userId="29a09220-701b-47fb-8ae7-517acff8b0cf" providerId="ADAL" clId="{8B655AA2-28E0-49B2-8522-7C20D5305FB3}" dt="2022-02-10T09:19:40.426" v="35" actId="20577"/>
        <pc:sldMkLst>
          <pc:docMk/>
          <pc:sldMk cId="3350071529" sldId="279"/>
        </pc:sldMkLst>
        <pc:picChg chg="add mod replST">
          <ac:chgData name="Yves Kerckhofs" userId="29a09220-701b-47fb-8ae7-517acff8b0cf" providerId="ADAL" clId="{8B655AA2-28E0-49B2-8522-7C20D5305FB3}" dt="2022-02-10T09:19:40.388" v="33"/>
          <ac:picMkLst>
            <pc:docMk/>
            <pc:sldMk cId="3350071529" sldId="279"/>
            <ac:picMk id="3" creationId="{CA1FB23B-126A-46B8-AC86-9D56B6EF26F3}"/>
          </ac:picMkLst>
        </pc:picChg>
      </pc:sldChg>
      <pc:sldChg chg="addSp delSp modSp new mod setBg">
        <pc:chgData name="Yves Kerckhofs" userId="29a09220-701b-47fb-8ae7-517acff8b0cf" providerId="ADAL" clId="{8B655AA2-28E0-49B2-8522-7C20D5305FB3}" dt="2022-02-10T09:22:10.808" v="66" actId="14100"/>
        <pc:sldMkLst>
          <pc:docMk/>
          <pc:sldMk cId="57689435" sldId="280"/>
        </pc:sldMkLst>
        <pc:spChg chg="mod">
          <ac:chgData name="Yves Kerckhofs" userId="29a09220-701b-47fb-8ae7-517acff8b0cf" providerId="ADAL" clId="{8B655AA2-28E0-49B2-8522-7C20D5305FB3}" dt="2022-02-10T09:22:00.111" v="62" actId="20577"/>
          <ac:spMkLst>
            <pc:docMk/>
            <pc:sldMk cId="57689435" sldId="280"/>
            <ac:spMk id="2" creationId="{6ED43F6D-DFCD-4AE3-B2A2-671485328EA0}"/>
          </ac:spMkLst>
        </pc:spChg>
        <pc:spChg chg="del">
          <ac:chgData name="Yves Kerckhofs" userId="29a09220-701b-47fb-8ae7-517acff8b0cf" providerId="ADAL" clId="{8B655AA2-28E0-49B2-8522-7C20D5305FB3}" dt="2022-02-10T09:21:29.644" v="44" actId="931"/>
          <ac:spMkLst>
            <pc:docMk/>
            <pc:sldMk cId="57689435" sldId="280"/>
            <ac:spMk id="3" creationId="{B489036D-808C-43EF-AFA4-F74A54C38CA2}"/>
          </ac:spMkLst>
        </pc:spChg>
        <pc:spChg chg="del">
          <ac:chgData name="Yves Kerckhofs" userId="29a09220-701b-47fb-8ae7-517acff8b0cf" providerId="ADAL" clId="{8B655AA2-28E0-49B2-8522-7C20D5305FB3}" dt="2022-02-10T09:20:33.178" v="43" actId="478"/>
          <ac:spMkLst>
            <pc:docMk/>
            <pc:sldMk cId="57689435" sldId="280"/>
            <ac:spMk id="4" creationId="{7C38CBCB-09C7-4054-A318-B0DE94BF94E7}"/>
          </ac:spMkLst>
        </pc:spChg>
        <pc:spChg chg="add">
          <ac:chgData name="Yves Kerckhofs" userId="29a09220-701b-47fb-8ae7-517acff8b0cf" providerId="ADAL" clId="{8B655AA2-28E0-49B2-8522-7C20D5305FB3}" dt="2022-02-10T09:21:33.314" v="50" actId="26606"/>
          <ac:spMkLst>
            <pc:docMk/>
            <pc:sldMk cId="57689435" sldId="280"/>
            <ac:spMk id="13" creationId="{AE192E3E-68A9-4F36-936C-1C8D0B9EF132}"/>
          </ac:spMkLst>
        </pc:spChg>
        <pc:spChg chg="add">
          <ac:chgData name="Yves Kerckhofs" userId="29a09220-701b-47fb-8ae7-517acff8b0cf" providerId="ADAL" clId="{8B655AA2-28E0-49B2-8522-7C20D5305FB3}" dt="2022-02-10T09:21:33.314" v="50" actId="26606"/>
          <ac:spMkLst>
            <pc:docMk/>
            <pc:sldMk cId="57689435" sldId="280"/>
            <ac:spMk id="15" creationId="{050FD556-4C97-47C4-8C29-C04095E24974}"/>
          </ac:spMkLst>
        </pc:spChg>
        <pc:spChg chg="add">
          <ac:chgData name="Yves Kerckhofs" userId="29a09220-701b-47fb-8ae7-517acff8b0cf" providerId="ADAL" clId="{8B655AA2-28E0-49B2-8522-7C20D5305FB3}" dt="2022-02-10T09:21:33.314" v="50" actId="26606"/>
          <ac:spMkLst>
            <pc:docMk/>
            <pc:sldMk cId="57689435" sldId="280"/>
            <ac:spMk id="17" creationId="{C77ED65D-8324-4C4F-88A2-309BE73898D8}"/>
          </ac:spMkLst>
        </pc:spChg>
        <pc:spChg chg="add">
          <ac:chgData name="Yves Kerckhofs" userId="29a09220-701b-47fb-8ae7-517acff8b0cf" providerId="ADAL" clId="{8B655AA2-28E0-49B2-8522-7C20D5305FB3}" dt="2022-02-10T09:21:33.314" v="50" actId="26606"/>
          <ac:spMkLst>
            <pc:docMk/>
            <pc:sldMk cId="57689435" sldId="280"/>
            <ac:spMk id="19" creationId="{1D0450F3-2536-4082-A67D-8ADB8015519B}"/>
          </ac:spMkLst>
        </pc:spChg>
        <pc:picChg chg="add mod ord">
          <ac:chgData name="Yves Kerckhofs" userId="29a09220-701b-47fb-8ae7-517acff8b0cf" providerId="ADAL" clId="{8B655AA2-28E0-49B2-8522-7C20D5305FB3}" dt="2022-02-10T09:22:10.808" v="66" actId="14100"/>
          <ac:picMkLst>
            <pc:docMk/>
            <pc:sldMk cId="57689435" sldId="280"/>
            <ac:picMk id="6" creationId="{15337B21-08E0-47A9-8BBF-6047DA0A2483}"/>
          </ac:picMkLst>
        </pc:picChg>
        <pc:picChg chg="add mod">
          <ac:chgData name="Yves Kerckhofs" userId="29a09220-701b-47fb-8ae7-517acff8b0cf" providerId="ADAL" clId="{8B655AA2-28E0-49B2-8522-7C20D5305FB3}" dt="2022-02-10T09:22:02.975" v="63" actId="14100"/>
          <ac:picMkLst>
            <pc:docMk/>
            <pc:sldMk cId="57689435" sldId="280"/>
            <ac:picMk id="8" creationId="{7B6B5761-D447-4D4A-8F47-41531316C331}"/>
          </ac:picMkLst>
        </pc:picChg>
      </pc:sldChg>
      <pc:sldChg chg="addSp delSp modSp add mod modTransition modNotes">
        <pc:chgData name="Yves Kerckhofs" userId="29a09220-701b-47fb-8ae7-517acff8b0cf" providerId="ADAL" clId="{8B655AA2-28E0-49B2-8522-7C20D5305FB3}" dt="2022-02-10T09:31:40.697" v="133"/>
        <pc:sldMkLst>
          <pc:docMk/>
          <pc:sldMk cId="2859986770" sldId="281"/>
        </pc:sldMkLst>
        <pc:picChg chg="add del mod replST">
          <ac:chgData name="Yves Kerckhofs" userId="29a09220-701b-47fb-8ae7-517acff8b0cf" providerId="ADAL" clId="{8B655AA2-28E0-49B2-8522-7C20D5305FB3}" dt="2022-02-10T09:27:02.436" v="86"/>
          <ac:picMkLst>
            <pc:docMk/>
            <pc:sldMk cId="2859986770" sldId="281"/>
            <ac:picMk id="3" creationId="{7D1FCE79-B8D0-4688-B609-57516CD32E31}"/>
          </ac:picMkLst>
        </pc:picChg>
        <pc:picChg chg="add mod replST">
          <ac:chgData name="Yves Kerckhofs" userId="29a09220-701b-47fb-8ae7-517acff8b0cf" providerId="ADAL" clId="{8B655AA2-28E0-49B2-8522-7C20D5305FB3}" dt="2022-02-10T09:27:02.494" v="89"/>
          <ac:picMkLst>
            <pc:docMk/>
            <pc:sldMk cId="2859986770" sldId="281"/>
            <ac:picMk id="5" creationId="{B700AD2D-8E7D-4A4E-96C1-66E59B048689}"/>
          </ac:picMkLst>
        </pc:picChg>
      </pc:sldChg>
      <pc:sldChg chg="addSp delSp modSp add mod modNotes">
        <pc:chgData name="Yves Kerckhofs" userId="29a09220-701b-47fb-8ae7-517acff8b0cf" providerId="ADAL" clId="{8B655AA2-28E0-49B2-8522-7C20D5305FB3}" dt="2022-02-10T09:27:02.572" v="94"/>
        <pc:sldMkLst>
          <pc:docMk/>
          <pc:sldMk cId="3827096360" sldId="282"/>
        </pc:sldMkLst>
        <pc:picChg chg="add del mod replST">
          <ac:chgData name="Yves Kerckhofs" userId="29a09220-701b-47fb-8ae7-517acff8b0cf" providerId="ADAL" clId="{8B655AA2-28E0-49B2-8522-7C20D5305FB3}" dt="2022-02-10T09:27:02.551" v="91"/>
          <ac:picMkLst>
            <pc:docMk/>
            <pc:sldMk cId="3827096360" sldId="282"/>
            <ac:picMk id="3" creationId="{6CA532DD-3F6D-4565-93B8-AB97D58F861E}"/>
          </ac:picMkLst>
        </pc:picChg>
        <pc:picChg chg="add mod replST">
          <ac:chgData name="Yves Kerckhofs" userId="29a09220-701b-47fb-8ae7-517acff8b0cf" providerId="ADAL" clId="{8B655AA2-28E0-49B2-8522-7C20D5305FB3}" dt="2022-02-10T09:27:02.572" v="94"/>
          <ac:picMkLst>
            <pc:docMk/>
            <pc:sldMk cId="3827096360" sldId="282"/>
            <ac:picMk id="5" creationId="{D008D4E7-D983-40AB-8B2B-0812317F54B1}"/>
          </ac:picMkLst>
        </pc:picChg>
      </pc:sldChg>
      <pc:sldChg chg="addSp delSp modSp add mod modNotes">
        <pc:chgData name="Yves Kerckhofs" userId="29a09220-701b-47fb-8ae7-517acff8b0cf" providerId="ADAL" clId="{8B655AA2-28E0-49B2-8522-7C20D5305FB3}" dt="2022-02-10T09:27:02.659" v="99"/>
        <pc:sldMkLst>
          <pc:docMk/>
          <pc:sldMk cId="3957449408" sldId="283"/>
        </pc:sldMkLst>
        <pc:picChg chg="add del mod replST">
          <ac:chgData name="Yves Kerckhofs" userId="29a09220-701b-47fb-8ae7-517acff8b0cf" providerId="ADAL" clId="{8B655AA2-28E0-49B2-8522-7C20D5305FB3}" dt="2022-02-10T09:27:02.633" v="96"/>
          <ac:picMkLst>
            <pc:docMk/>
            <pc:sldMk cId="3957449408" sldId="283"/>
            <ac:picMk id="3" creationId="{E632B85A-C3E7-42D1-8BCB-8DA82DCBCBB5}"/>
          </ac:picMkLst>
        </pc:picChg>
        <pc:picChg chg="add mod replST">
          <ac:chgData name="Yves Kerckhofs" userId="29a09220-701b-47fb-8ae7-517acff8b0cf" providerId="ADAL" clId="{8B655AA2-28E0-49B2-8522-7C20D5305FB3}" dt="2022-02-10T09:27:02.659" v="99"/>
          <ac:picMkLst>
            <pc:docMk/>
            <pc:sldMk cId="3957449408" sldId="283"/>
            <ac:picMk id="5" creationId="{FE7EDBBA-1F11-4FAD-BFE1-84CBBA028051}"/>
          </ac:picMkLst>
        </pc:picChg>
      </pc:sldChg>
      <pc:sldChg chg="addSp delSp modSp add mod modNotes">
        <pc:chgData name="Yves Kerckhofs" userId="29a09220-701b-47fb-8ae7-517acff8b0cf" providerId="ADAL" clId="{8B655AA2-28E0-49B2-8522-7C20D5305FB3}" dt="2022-02-10T09:54:45.239" v="173"/>
        <pc:sldMkLst>
          <pc:docMk/>
          <pc:sldMk cId="3752986488" sldId="284"/>
        </pc:sldMkLst>
        <pc:picChg chg="add del mod replST">
          <ac:chgData name="Yves Kerckhofs" userId="29a09220-701b-47fb-8ae7-517acff8b0cf" providerId="ADAL" clId="{8B655AA2-28E0-49B2-8522-7C20D5305FB3}" dt="2022-02-10T09:45:09.082" v="155"/>
          <ac:picMkLst>
            <pc:docMk/>
            <pc:sldMk cId="3752986488" sldId="284"/>
            <ac:picMk id="3" creationId="{196A384A-6CD1-4EAA-A37C-7D505912F3F3}"/>
          </ac:picMkLst>
        </pc:picChg>
        <pc:picChg chg="add del mod replST">
          <ac:chgData name="Yves Kerckhofs" userId="29a09220-701b-47fb-8ae7-517acff8b0cf" providerId="ADAL" clId="{8B655AA2-28E0-49B2-8522-7C20D5305FB3}" dt="2022-02-10T09:54:45.194" v="170"/>
          <ac:picMkLst>
            <pc:docMk/>
            <pc:sldMk cId="3752986488" sldId="284"/>
            <ac:picMk id="5" creationId="{3887A436-ADD6-4E8F-AAD7-590F42F11E51}"/>
          </ac:picMkLst>
        </pc:picChg>
        <pc:picChg chg="add mod replST">
          <ac:chgData name="Yves Kerckhofs" userId="29a09220-701b-47fb-8ae7-517acff8b0cf" providerId="ADAL" clId="{8B655AA2-28E0-49B2-8522-7C20D5305FB3}" dt="2022-02-10T09:54:45.239" v="173"/>
          <ac:picMkLst>
            <pc:docMk/>
            <pc:sldMk cId="3752986488" sldId="284"/>
            <ac:picMk id="7" creationId="{28716482-4B98-4F0A-A214-B522FA813E00}"/>
          </ac:picMkLst>
        </pc:picChg>
      </pc:sldChg>
      <pc:sldChg chg="addSp delSp modSp add mod modNotes">
        <pc:chgData name="Yves Kerckhofs" userId="29a09220-701b-47fb-8ae7-517acff8b0cf" providerId="ADAL" clId="{8B655AA2-28E0-49B2-8522-7C20D5305FB3}" dt="2022-02-10T09:54:45.291" v="178"/>
        <pc:sldMkLst>
          <pc:docMk/>
          <pc:sldMk cId="59630757" sldId="285"/>
        </pc:sldMkLst>
        <pc:picChg chg="add del mod replST">
          <ac:chgData name="Yves Kerckhofs" userId="29a09220-701b-47fb-8ae7-517acff8b0cf" providerId="ADAL" clId="{8B655AA2-28E0-49B2-8522-7C20D5305FB3}" dt="2022-02-10T09:45:09.161" v="160"/>
          <ac:picMkLst>
            <pc:docMk/>
            <pc:sldMk cId="59630757" sldId="285"/>
            <ac:picMk id="3" creationId="{73408BEC-2E81-484E-8732-508ADABF3E46}"/>
          </ac:picMkLst>
        </pc:picChg>
        <pc:picChg chg="add del mod replST">
          <ac:chgData name="Yves Kerckhofs" userId="29a09220-701b-47fb-8ae7-517acff8b0cf" providerId="ADAL" clId="{8B655AA2-28E0-49B2-8522-7C20D5305FB3}" dt="2022-02-10T09:54:45.278" v="175"/>
          <ac:picMkLst>
            <pc:docMk/>
            <pc:sldMk cId="59630757" sldId="285"/>
            <ac:picMk id="5" creationId="{1D28DB25-35B4-4DCF-A953-4994D1C13E6D}"/>
          </ac:picMkLst>
        </pc:picChg>
        <pc:picChg chg="add mod replST">
          <ac:chgData name="Yves Kerckhofs" userId="29a09220-701b-47fb-8ae7-517acff8b0cf" providerId="ADAL" clId="{8B655AA2-28E0-49B2-8522-7C20D5305FB3}" dt="2022-02-10T09:54:45.291" v="178"/>
          <ac:picMkLst>
            <pc:docMk/>
            <pc:sldMk cId="59630757" sldId="285"/>
            <ac:picMk id="7" creationId="{0DC54A9F-366C-419B-98FE-B3CE301B9302}"/>
          </ac:picMkLst>
        </pc:picChg>
      </pc:sldChg>
      <pc:sldChg chg="addSp delSp modSp add mod modNotes">
        <pc:chgData name="Yves Kerckhofs" userId="29a09220-701b-47fb-8ae7-517acff8b0cf" providerId="ADAL" clId="{8B655AA2-28E0-49B2-8522-7C20D5305FB3}" dt="2022-02-10T09:54:45.332" v="183"/>
        <pc:sldMkLst>
          <pc:docMk/>
          <pc:sldMk cId="2741814266" sldId="286"/>
        </pc:sldMkLst>
        <pc:picChg chg="add del mod replST">
          <ac:chgData name="Yves Kerckhofs" userId="29a09220-701b-47fb-8ae7-517acff8b0cf" providerId="ADAL" clId="{8B655AA2-28E0-49B2-8522-7C20D5305FB3}" dt="2022-02-10T09:45:09.205" v="165"/>
          <ac:picMkLst>
            <pc:docMk/>
            <pc:sldMk cId="2741814266" sldId="286"/>
            <ac:picMk id="3" creationId="{D502C5D0-EE63-4D4B-A72A-1FC734170EC7}"/>
          </ac:picMkLst>
        </pc:picChg>
        <pc:picChg chg="add del mod replST">
          <ac:chgData name="Yves Kerckhofs" userId="29a09220-701b-47fb-8ae7-517acff8b0cf" providerId="ADAL" clId="{8B655AA2-28E0-49B2-8522-7C20D5305FB3}" dt="2022-02-10T09:54:45.320" v="180"/>
          <ac:picMkLst>
            <pc:docMk/>
            <pc:sldMk cId="2741814266" sldId="286"/>
            <ac:picMk id="5" creationId="{10CF1AAA-3685-47B1-9DD8-E26ED96E0A83}"/>
          </ac:picMkLst>
        </pc:picChg>
        <pc:picChg chg="add mod replST">
          <ac:chgData name="Yves Kerckhofs" userId="29a09220-701b-47fb-8ae7-517acff8b0cf" providerId="ADAL" clId="{8B655AA2-28E0-49B2-8522-7C20D5305FB3}" dt="2022-02-10T09:54:45.332" v="183"/>
          <ac:picMkLst>
            <pc:docMk/>
            <pc:sldMk cId="2741814266" sldId="286"/>
            <ac:picMk id="7" creationId="{E35FED69-95A3-471A-854B-29ED37F5A958}"/>
          </ac:picMkLst>
        </pc:picChg>
      </pc:sldChg>
      <pc:sldChg chg="addSp modSp add mod modNotes">
        <pc:chgData name="Yves Kerckhofs" userId="29a09220-701b-47fb-8ae7-517acff8b0cf" providerId="ADAL" clId="{8B655AA2-28E0-49B2-8522-7C20D5305FB3}" dt="2022-02-10T09:57:00.732" v="189" actId="20577"/>
        <pc:sldMkLst>
          <pc:docMk/>
          <pc:sldMk cId="2080617628" sldId="287"/>
        </pc:sldMkLst>
        <pc:picChg chg="add mod replST">
          <ac:chgData name="Yves Kerckhofs" userId="29a09220-701b-47fb-8ae7-517acff8b0cf" providerId="ADAL" clId="{8B655AA2-28E0-49B2-8522-7C20D5305FB3}" dt="2022-02-10T09:57:00.700" v="187"/>
          <ac:picMkLst>
            <pc:docMk/>
            <pc:sldMk cId="2080617628" sldId="287"/>
            <ac:picMk id="3" creationId="{9965AD5D-8582-4F4E-A80E-02CE4BC158EF}"/>
          </ac:picMkLst>
        </pc:picChg>
      </pc:sldChg>
      <pc:sldChg chg="addSp modSp add mod modNotes">
        <pc:chgData name="Yves Kerckhofs" userId="29a09220-701b-47fb-8ae7-517acff8b0cf" providerId="ADAL" clId="{8B655AA2-28E0-49B2-8522-7C20D5305FB3}" dt="2022-02-10T09:57:00.846" v="195" actId="20577"/>
        <pc:sldMkLst>
          <pc:docMk/>
          <pc:sldMk cId="1059229901" sldId="288"/>
        </pc:sldMkLst>
        <pc:picChg chg="add mod replST">
          <ac:chgData name="Yves Kerckhofs" userId="29a09220-701b-47fb-8ae7-517acff8b0cf" providerId="ADAL" clId="{8B655AA2-28E0-49B2-8522-7C20D5305FB3}" dt="2022-02-10T09:57:00.812" v="193"/>
          <ac:picMkLst>
            <pc:docMk/>
            <pc:sldMk cId="1059229901" sldId="288"/>
            <ac:picMk id="3" creationId="{E60A65FD-AD1C-4592-9FC3-6875E7AF1999}"/>
          </ac:picMkLst>
        </pc:picChg>
      </pc:sldChg>
      <pc:sldChg chg="addSp modSp add mod modNotes">
        <pc:chgData name="Yves Kerckhofs" userId="29a09220-701b-47fb-8ae7-517acff8b0cf" providerId="ADAL" clId="{8B655AA2-28E0-49B2-8522-7C20D5305FB3}" dt="2022-02-10T09:57:00.951" v="201" actId="20577"/>
        <pc:sldMkLst>
          <pc:docMk/>
          <pc:sldMk cId="1917984516" sldId="289"/>
        </pc:sldMkLst>
        <pc:picChg chg="add mod replST">
          <ac:chgData name="Yves Kerckhofs" userId="29a09220-701b-47fb-8ae7-517acff8b0cf" providerId="ADAL" clId="{8B655AA2-28E0-49B2-8522-7C20D5305FB3}" dt="2022-02-10T09:57:00.919" v="199"/>
          <ac:picMkLst>
            <pc:docMk/>
            <pc:sldMk cId="1917984516" sldId="289"/>
            <ac:picMk id="3" creationId="{8D369592-89EE-4FFD-8F65-0274BB74F8FB}"/>
          </ac:picMkLst>
        </pc:picChg>
      </pc:sldChg>
      <pc:sldChg chg="addSp delSp modSp new mod setBg">
        <pc:chgData name="Yves Kerckhofs" userId="29a09220-701b-47fb-8ae7-517acff8b0cf" providerId="ADAL" clId="{8B655AA2-28E0-49B2-8522-7C20D5305FB3}" dt="2022-02-10T09:59:23.918" v="218" actId="1076"/>
        <pc:sldMkLst>
          <pc:docMk/>
          <pc:sldMk cId="3919752945" sldId="290"/>
        </pc:sldMkLst>
        <pc:spChg chg="mod ord">
          <ac:chgData name="Yves Kerckhofs" userId="29a09220-701b-47fb-8ae7-517acff8b0cf" providerId="ADAL" clId="{8B655AA2-28E0-49B2-8522-7C20D5305FB3}" dt="2022-02-10T09:59:16.340" v="215" actId="14100"/>
          <ac:spMkLst>
            <pc:docMk/>
            <pc:sldMk cId="3919752945" sldId="290"/>
            <ac:spMk id="2" creationId="{07406638-41AA-4AA3-80AD-7C22644AA63B}"/>
          </ac:spMkLst>
        </pc:spChg>
        <pc:spChg chg="del">
          <ac:chgData name="Yves Kerckhofs" userId="29a09220-701b-47fb-8ae7-517acff8b0cf" providerId="ADAL" clId="{8B655AA2-28E0-49B2-8522-7C20D5305FB3}" dt="2022-02-10T09:58:47.906" v="208" actId="931"/>
          <ac:spMkLst>
            <pc:docMk/>
            <pc:sldMk cId="3919752945" sldId="290"/>
            <ac:spMk id="3" creationId="{259B3C0E-2540-4A0A-BCE7-D2070B080A7B}"/>
          </ac:spMkLst>
        </pc:spChg>
        <pc:spChg chg="add del">
          <ac:chgData name="Yves Kerckhofs" userId="29a09220-701b-47fb-8ae7-517acff8b0cf" providerId="ADAL" clId="{8B655AA2-28E0-49B2-8522-7C20D5305FB3}" dt="2022-02-10T09:59:05.530" v="213" actId="478"/>
          <ac:spMkLst>
            <pc:docMk/>
            <pc:sldMk cId="3919752945" sldId="290"/>
            <ac:spMk id="4" creationId="{D821DA96-35B4-4D89-870C-037B8E2F87DC}"/>
          </ac:spMkLst>
        </pc:spChg>
        <pc:spChg chg="add del">
          <ac:chgData name="Yves Kerckhofs" userId="29a09220-701b-47fb-8ae7-517acff8b0cf" providerId="ADAL" clId="{8B655AA2-28E0-49B2-8522-7C20D5305FB3}" dt="2022-02-10T09:59:01.432" v="212" actId="26606"/>
          <ac:spMkLst>
            <pc:docMk/>
            <pc:sldMk cId="3919752945" sldId="290"/>
            <ac:spMk id="11" creationId="{AE192E3E-68A9-4F36-936C-1C8D0B9EF132}"/>
          </ac:spMkLst>
        </pc:spChg>
        <pc:spChg chg="add del">
          <ac:chgData name="Yves Kerckhofs" userId="29a09220-701b-47fb-8ae7-517acff8b0cf" providerId="ADAL" clId="{8B655AA2-28E0-49B2-8522-7C20D5305FB3}" dt="2022-02-10T09:59:01.432" v="212" actId="26606"/>
          <ac:spMkLst>
            <pc:docMk/>
            <pc:sldMk cId="3919752945" sldId="290"/>
            <ac:spMk id="13" creationId="{25F947E4-EC36-4578-B5D9-94F6C7AA9FE8}"/>
          </ac:spMkLst>
        </pc:spChg>
        <pc:spChg chg="add del">
          <ac:chgData name="Yves Kerckhofs" userId="29a09220-701b-47fb-8ae7-517acff8b0cf" providerId="ADAL" clId="{8B655AA2-28E0-49B2-8522-7C20D5305FB3}" dt="2022-02-10T09:59:01.432" v="212" actId="26606"/>
          <ac:spMkLst>
            <pc:docMk/>
            <pc:sldMk cId="3919752945" sldId="290"/>
            <ac:spMk id="15" creationId="{C7846A0D-19A4-4F64-B17F-AB38D3F47143}"/>
          </ac:spMkLst>
        </pc:spChg>
        <pc:picChg chg="add mod">
          <ac:chgData name="Yves Kerckhofs" userId="29a09220-701b-47fb-8ae7-517acff8b0cf" providerId="ADAL" clId="{8B655AA2-28E0-49B2-8522-7C20D5305FB3}" dt="2022-02-10T09:59:23.918" v="218" actId="1076"/>
          <ac:picMkLst>
            <pc:docMk/>
            <pc:sldMk cId="3919752945" sldId="290"/>
            <ac:picMk id="6" creationId="{A1D192AF-A358-400E-991C-6590D9EAFAAA}"/>
          </ac:picMkLst>
        </pc:picChg>
      </pc:sldChg>
      <pc:sldChg chg="addSp delSp modSp new mod setBg">
        <pc:chgData name="Yves Kerckhofs" userId="29a09220-701b-47fb-8ae7-517acff8b0cf" providerId="ADAL" clId="{8B655AA2-28E0-49B2-8522-7C20D5305FB3}" dt="2022-02-10T10:01:25.337" v="244" actId="14100"/>
        <pc:sldMkLst>
          <pc:docMk/>
          <pc:sldMk cId="3110526910" sldId="291"/>
        </pc:sldMkLst>
        <pc:spChg chg="mod">
          <ac:chgData name="Yves Kerckhofs" userId="29a09220-701b-47fb-8ae7-517acff8b0cf" providerId="ADAL" clId="{8B655AA2-28E0-49B2-8522-7C20D5305FB3}" dt="2022-02-10T10:01:07.097" v="239" actId="404"/>
          <ac:spMkLst>
            <pc:docMk/>
            <pc:sldMk cId="3110526910" sldId="291"/>
            <ac:spMk id="2" creationId="{9088C3EF-D98A-426F-AFE1-5B96344FDF24}"/>
          </ac:spMkLst>
        </pc:spChg>
        <pc:spChg chg="del">
          <ac:chgData name="Yves Kerckhofs" userId="29a09220-701b-47fb-8ae7-517acff8b0cf" providerId="ADAL" clId="{8B655AA2-28E0-49B2-8522-7C20D5305FB3}" dt="2022-02-10T10:00:40.836" v="226" actId="931"/>
          <ac:spMkLst>
            <pc:docMk/>
            <pc:sldMk cId="3110526910" sldId="291"/>
            <ac:spMk id="3" creationId="{55735188-49D8-46AB-B104-15241DC2AC63}"/>
          </ac:spMkLst>
        </pc:spChg>
        <pc:spChg chg="add del">
          <ac:chgData name="Yves Kerckhofs" userId="29a09220-701b-47fb-8ae7-517acff8b0cf" providerId="ADAL" clId="{8B655AA2-28E0-49B2-8522-7C20D5305FB3}" dt="2022-02-10T10:00:52.068" v="235" actId="26606"/>
          <ac:spMkLst>
            <pc:docMk/>
            <pc:sldMk cId="3110526910" sldId="291"/>
            <ac:spMk id="9" creationId="{08F67F39-43E2-417C-BAFE-4273FA21EF5A}"/>
          </ac:spMkLst>
        </pc:spChg>
        <pc:spChg chg="add del">
          <ac:chgData name="Yves Kerckhofs" userId="29a09220-701b-47fb-8ae7-517acff8b0cf" providerId="ADAL" clId="{8B655AA2-28E0-49B2-8522-7C20D5305FB3}" dt="2022-02-10T10:00:49.518" v="231" actId="26606"/>
          <ac:spMkLst>
            <pc:docMk/>
            <pc:sldMk cId="3110526910" sldId="291"/>
            <ac:spMk id="10" creationId="{AE192E3E-68A9-4F36-936C-1C8D0B9EF132}"/>
          </ac:spMkLst>
        </pc:spChg>
        <pc:spChg chg="add del">
          <ac:chgData name="Yves Kerckhofs" userId="29a09220-701b-47fb-8ae7-517acff8b0cf" providerId="ADAL" clId="{8B655AA2-28E0-49B2-8522-7C20D5305FB3}" dt="2022-02-10T10:00:49.518" v="231" actId="26606"/>
          <ac:spMkLst>
            <pc:docMk/>
            <pc:sldMk cId="3110526910" sldId="291"/>
            <ac:spMk id="12" creationId="{998D6E90-577B-4973-B60A-2700290E68B3}"/>
          </ac:spMkLst>
        </pc:spChg>
        <pc:spChg chg="add del">
          <ac:chgData name="Yves Kerckhofs" userId="29a09220-701b-47fb-8ae7-517acff8b0cf" providerId="ADAL" clId="{8B655AA2-28E0-49B2-8522-7C20D5305FB3}" dt="2022-02-10T10:00:49.518" v="231" actId="26606"/>
          <ac:spMkLst>
            <pc:docMk/>
            <pc:sldMk cId="3110526910" sldId="291"/>
            <ac:spMk id="14" creationId="{3FA95682-BEE6-4B33-BA34-7E7BE49782DA}"/>
          </ac:spMkLst>
        </pc:spChg>
        <pc:spChg chg="add del">
          <ac:chgData name="Yves Kerckhofs" userId="29a09220-701b-47fb-8ae7-517acff8b0cf" providerId="ADAL" clId="{8B655AA2-28E0-49B2-8522-7C20D5305FB3}" dt="2022-02-10T10:00:51.299" v="233" actId="26606"/>
          <ac:spMkLst>
            <pc:docMk/>
            <pc:sldMk cId="3110526910" sldId="291"/>
            <ac:spMk id="16" creationId="{3FA95682-BEE6-4B33-BA34-7E7BE49782DA}"/>
          </ac:spMkLst>
        </pc:spChg>
        <pc:spChg chg="add del">
          <ac:chgData name="Yves Kerckhofs" userId="29a09220-701b-47fb-8ae7-517acff8b0cf" providerId="ADAL" clId="{8B655AA2-28E0-49B2-8522-7C20D5305FB3}" dt="2022-02-10T10:00:51.299" v="233" actId="26606"/>
          <ac:spMkLst>
            <pc:docMk/>
            <pc:sldMk cId="3110526910" sldId="291"/>
            <ac:spMk id="17" creationId="{AE192E3E-68A9-4F36-936C-1C8D0B9EF132}"/>
          </ac:spMkLst>
        </pc:spChg>
        <pc:spChg chg="add del">
          <ac:chgData name="Yves Kerckhofs" userId="29a09220-701b-47fb-8ae7-517acff8b0cf" providerId="ADAL" clId="{8B655AA2-28E0-49B2-8522-7C20D5305FB3}" dt="2022-02-10T10:00:51.299" v="233" actId="26606"/>
          <ac:spMkLst>
            <pc:docMk/>
            <pc:sldMk cId="3110526910" sldId="291"/>
            <ac:spMk id="18" creationId="{845648E2-B946-43A1-80DE-C50CBBDF92FA}"/>
          </ac:spMkLst>
        </pc:spChg>
        <pc:spChg chg="add del">
          <ac:chgData name="Yves Kerckhofs" userId="29a09220-701b-47fb-8ae7-517acff8b0cf" providerId="ADAL" clId="{8B655AA2-28E0-49B2-8522-7C20D5305FB3}" dt="2022-02-10T10:00:51.299" v="233" actId="26606"/>
          <ac:spMkLst>
            <pc:docMk/>
            <pc:sldMk cId="3110526910" sldId="291"/>
            <ac:spMk id="19" creationId="{EA06546B-3E90-4E24-BD32-C6BFD1CD8D20}"/>
          </ac:spMkLst>
        </pc:spChg>
        <pc:spChg chg="add del">
          <ac:chgData name="Yves Kerckhofs" userId="29a09220-701b-47fb-8ae7-517acff8b0cf" providerId="ADAL" clId="{8B655AA2-28E0-49B2-8522-7C20D5305FB3}" dt="2022-02-10T10:00:52.068" v="235" actId="26606"/>
          <ac:spMkLst>
            <pc:docMk/>
            <pc:sldMk cId="3110526910" sldId="291"/>
            <ac:spMk id="21" creationId="{DA1766D0-745A-4921-A68E-56642A6508CF}"/>
          </ac:spMkLst>
        </pc:spChg>
        <pc:spChg chg="add del">
          <ac:chgData name="Yves Kerckhofs" userId="29a09220-701b-47fb-8ae7-517acff8b0cf" providerId="ADAL" clId="{8B655AA2-28E0-49B2-8522-7C20D5305FB3}" dt="2022-02-10T10:00:52.068" v="235" actId="26606"/>
          <ac:spMkLst>
            <pc:docMk/>
            <pc:sldMk cId="3110526910" sldId="291"/>
            <ac:spMk id="22" creationId="{583F1E3F-D7BF-4DB5-8016-70B9E385E338}"/>
          </ac:spMkLst>
        </pc:spChg>
        <pc:spChg chg="add del">
          <ac:chgData name="Yves Kerckhofs" userId="29a09220-701b-47fb-8ae7-517acff8b0cf" providerId="ADAL" clId="{8B655AA2-28E0-49B2-8522-7C20D5305FB3}" dt="2022-02-10T10:00:52.068" v="235" actId="26606"/>
          <ac:spMkLst>
            <pc:docMk/>
            <pc:sldMk cId="3110526910" sldId="291"/>
            <ac:spMk id="23" creationId="{DD0D3E7A-8DF6-4A78-A03C-86AD697468BE}"/>
          </ac:spMkLst>
        </pc:spChg>
        <pc:spChg chg="add del">
          <ac:chgData name="Yves Kerckhofs" userId="29a09220-701b-47fb-8ae7-517acff8b0cf" providerId="ADAL" clId="{8B655AA2-28E0-49B2-8522-7C20D5305FB3}" dt="2022-02-10T10:00:56.594" v="237" actId="26606"/>
          <ac:spMkLst>
            <pc:docMk/>
            <pc:sldMk cId="3110526910" sldId="291"/>
            <ac:spMk id="25" creationId="{AE192E3E-68A9-4F36-936C-1C8D0B9EF132}"/>
          </ac:spMkLst>
        </pc:spChg>
        <pc:spChg chg="add del">
          <ac:chgData name="Yves Kerckhofs" userId="29a09220-701b-47fb-8ae7-517acff8b0cf" providerId="ADAL" clId="{8B655AA2-28E0-49B2-8522-7C20D5305FB3}" dt="2022-02-10T10:00:56.594" v="237" actId="26606"/>
          <ac:spMkLst>
            <pc:docMk/>
            <pc:sldMk cId="3110526910" sldId="291"/>
            <ac:spMk id="26" creationId="{998D6E90-577B-4973-B60A-2700290E68B3}"/>
          </ac:spMkLst>
        </pc:spChg>
        <pc:spChg chg="add del">
          <ac:chgData name="Yves Kerckhofs" userId="29a09220-701b-47fb-8ae7-517acff8b0cf" providerId="ADAL" clId="{8B655AA2-28E0-49B2-8522-7C20D5305FB3}" dt="2022-02-10T10:00:56.594" v="237" actId="26606"/>
          <ac:spMkLst>
            <pc:docMk/>
            <pc:sldMk cId="3110526910" sldId="291"/>
            <ac:spMk id="27" creationId="{3FA95682-BEE6-4B33-BA34-7E7BE49782DA}"/>
          </ac:spMkLst>
        </pc:spChg>
        <pc:picChg chg="add mod">
          <ac:chgData name="Yves Kerckhofs" userId="29a09220-701b-47fb-8ae7-517acff8b0cf" providerId="ADAL" clId="{8B655AA2-28E0-49B2-8522-7C20D5305FB3}" dt="2022-02-10T10:01:25.337" v="244" actId="14100"/>
          <ac:picMkLst>
            <pc:docMk/>
            <pc:sldMk cId="3110526910" sldId="291"/>
            <ac:picMk id="5" creationId="{233923E1-A008-4583-8FC4-5BB2F2FBF70B}"/>
          </ac:picMkLst>
        </pc:picChg>
      </pc:sldChg>
      <pc:sldChg chg="addSp modSp add mod modNotes">
        <pc:chgData name="Yves Kerckhofs" userId="29a09220-701b-47fb-8ae7-517acff8b0cf" providerId="ADAL" clId="{8B655AA2-28E0-49B2-8522-7C20D5305FB3}" dt="2022-02-10T10:02:30.538" v="250" actId="20577"/>
        <pc:sldMkLst>
          <pc:docMk/>
          <pc:sldMk cId="3485026440" sldId="292"/>
        </pc:sldMkLst>
        <pc:picChg chg="add mod replST">
          <ac:chgData name="Yves Kerckhofs" userId="29a09220-701b-47fb-8ae7-517acff8b0cf" providerId="ADAL" clId="{8B655AA2-28E0-49B2-8522-7C20D5305FB3}" dt="2022-02-10T10:02:30.508" v="248"/>
          <ac:picMkLst>
            <pc:docMk/>
            <pc:sldMk cId="3485026440" sldId="292"/>
            <ac:picMk id="3" creationId="{65762FD0-5D54-4138-9044-56F1E231DBC5}"/>
          </ac:picMkLst>
        </pc:picChg>
      </pc:sldChg>
      <pc:sldChg chg="addSp modSp add mod modNotes">
        <pc:chgData name="Yves Kerckhofs" userId="29a09220-701b-47fb-8ae7-517acff8b0cf" providerId="ADAL" clId="{8B655AA2-28E0-49B2-8522-7C20D5305FB3}" dt="2022-02-10T10:02:30.660" v="256" actId="20577"/>
        <pc:sldMkLst>
          <pc:docMk/>
          <pc:sldMk cId="2071769890" sldId="293"/>
        </pc:sldMkLst>
        <pc:picChg chg="add mod replST">
          <ac:chgData name="Yves Kerckhofs" userId="29a09220-701b-47fb-8ae7-517acff8b0cf" providerId="ADAL" clId="{8B655AA2-28E0-49B2-8522-7C20D5305FB3}" dt="2022-02-10T10:02:30.626" v="254"/>
          <ac:picMkLst>
            <pc:docMk/>
            <pc:sldMk cId="2071769890" sldId="293"/>
            <ac:picMk id="3" creationId="{4838D93F-63C8-4626-9FA2-EE666BC118B8}"/>
          </ac:picMkLst>
        </pc:picChg>
      </pc:sldChg>
      <pc:sldChg chg="addSp modSp add mod modNotes">
        <pc:chgData name="Yves Kerckhofs" userId="29a09220-701b-47fb-8ae7-517acff8b0cf" providerId="ADAL" clId="{8B655AA2-28E0-49B2-8522-7C20D5305FB3}" dt="2022-02-10T10:02:30.783" v="262" actId="20577"/>
        <pc:sldMkLst>
          <pc:docMk/>
          <pc:sldMk cId="865320549" sldId="294"/>
        </pc:sldMkLst>
        <pc:picChg chg="add mod replST">
          <ac:chgData name="Yves Kerckhofs" userId="29a09220-701b-47fb-8ae7-517acff8b0cf" providerId="ADAL" clId="{8B655AA2-28E0-49B2-8522-7C20D5305FB3}" dt="2022-02-10T10:02:30.747" v="260"/>
          <ac:picMkLst>
            <pc:docMk/>
            <pc:sldMk cId="865320549" sldId="294"/>
            <ac:picMk id="3" creationId="{96B71762-09F5-4FB3-87F5-28D9CF011B50}"/>
          </ac:picMkLst>
        </pc:picChg>
      </pc:sldChg>
      <pc:sldChg chg="addSp modSp add mod modNotes">
        <pc:chgData name="Yves Kerckhofs" userId="29a09220-701b-47fb-8ae7-517acff8b0cf" providerId="ADAL" clId="{8B655AA2-28E0-49B2-8522-7C20D5305FB3}" dt="2022-02-10T10:05:36.192" v="268" actId="20577"/>
        <pc:sldMkLst>
          <pc:docMk/>
          <pc:sldMk cId="1821182887" sldId="295"/>
        </pc:sldMkLst>
        <pc:picChg chg="add mod replST">
          <ac:chgData name="Yves Kerckhofs" userId="29a09220-701b-47fb-8ae7-517acff8b0cf" providerId="ADAL" clId="{8B655AA2-28E0-49B2-8522-7C20D5305FB3}" dt="2022-02-10T10:05:36.157" v="266"/>
          <ac:picMkLst>
            <pc:docMk/>
            <pc:sldMk cId="1821182887" sldId="295"/>
            <ac:picMk id="3" creationId="{44382909-E7BC-49A8-90C3-CAEEF9221961}"/>
          </ac:picMkLst>
        </pc:picChg>
      </pc:sldChg>
      <pc:sldChg chg="addSp modSp add mod modNotes">
        <pc:chgData name="Yves Kerckhofs" userId="29a09220-701b-47fb-8ae7-517acff8b0cf" providerId="ADAL" clId="{8B655AA2-28E0-49B2-8522-7C20D5305FB3}" dt="2022-02-10T10:05:36.306" v="274" actId="20577"/>
        <pc:sldMkLst>
          <pc:docMk/>
          <pc:sldMk cId="2530505942" sldId="296"/>
        </pc:sldMkLst>
        <pc:picChg chg="add mod replST">
          <ac:chgData name="Yves Kerckhofs" userId="29a09220-701b-47fb-8ae7-517acff8b0cf" providerId="ADAL" clId="{8B655AA2-28E0-49B2-8522-7C20D5305FB3}" dt="2022-02-10T10:05:36.275" v="272"/>
          <ac:picMkLst>
            <pc:docMk/>
            <pc:sldMk cId="2530505942" sldId="296"/>
            <ac:picMk id="3" creationId="{19DC3412-60D9-4AAC-B0A9-A8C593FD3352}"/>
          </ac:picMkLst>
        </pc:picChg>
      </pc:sldChg>
      <pc:sldChg chg="addSp modSp add mod modNotes">
        <pc:chgData name="Yves Kerckhofs" userId="29a09220-701b-47fb-8ae7-517acff8b0cf" providerId="ADAL" clId="{8B655AA2-28E0-49B2-8522-7C20D5305FB3}" dt="2022-02-10T10:05:36.432" v="280" actId="20577"/>
        <pc:sldMkLst>
          <pc:docMk/>
          <pc:sldMk cId="3402312569" sldId="297"/>
        </pc:sldMkLst>
        <pc:picChg chg="add mod replST">
          <ac:chgData name="Yves Kerckhofs" userId="29a09220-701b-47fb-8ae7-517acff8b0cf" providerId="ADAL" clId="{8B655AA2-28E0-49B2-8522-7C20D5305FB3}" dt="2022-02-10T10:05:36.375" v="278"/>
          <ac:picMkLst>
            <pc:docMk/>
            <pc:sldMk cId="3402312569" sldId="297"/>
            <ac:picMk id="3" creationId="{8F27E2B0-A8E6-4954-8A30-272203A3656D}"/>
          </ac:picMkLst>
        </pc:picChg>
      </pc:sldChg>
      <pc:sldChg chg="addSp modSp add mod modNotes">
        <pc:chgData name="Yves Kerckhofs" userId="29a09220-701b-47fb-8ae7-517acff8b0cf" providerId="ADAL" clId="{8B655AA2-28E0-49B2-8522-7C20D5305FB3}" dt="2022-02-10T10:11:18.847" v="301" actId="20577"/>
        <pc:sldMkLst>
          <pc:docMk/>
          <pc:sldMk cId="3060175632" sldId="298"/>
        </pc:sldMkLst>
        <pc:picChg chg="add mod replST">
          <ac:chgData name="Yves Kerckhofs" userId="29a09220-701b-47fb-8ae7-517acff8b0cf" providerId="ADAL" clId="{8B655AA2-28E0-49B2-8522-7C20D5305FB3}" dt="2022-02-10T10:11:18.804" v="299"/>
          <ac:picMkLst>
            <pc:docMk/>
            <pc:sldMk cId="3060175632" sldId="298"/>
            <ac:picMk id="3" creationId="{B44A0A29-7BA9-4550-B05F-6A2D02BBE117}"/>
          </ac:picMkLst>
        </pc:picChg>
      </pc:sldChg>
      <pc:sldChg chg="addSp modSp add mod modNotes">
        <pc:chgData name="Yves Kerckhofs" userId="29a09220-701b-47fb-8ae7-517acff8b0cf" providerId="ADAL" clId="{8B655AA2-28E0-49B2-8522-7C20D5305FB3}" dt="2022-02-10T10:11:18.993" v="307" actId="20577"/>
        <pc:sldMkLst>
          <pc:docMk/>
          <pc:sldMk cId="535275969" sldId="299"/>
        </pc:sldMkLst>
        <pc:picChg chg="add mod replST">
          <ac:chgData name="Yves Kerckhofs" userId="29a09220-701b-47fb-8ae7-517acff8b0cf" providerId="ADAL" clId="{8B655AA2-28E0-49B2-8522-7C20D5305FB3}" dt="2022-02-10T10:11:18.950" v="305"/>
          <ac:picMkLst>
            <pc:docMk/>
            <pc:sldMk cId="535275969" sldId="299"/>
            <ac:picMk id="3" creationId="{3B5039D3-DE6B-425C-9053-5527D16C6782}"/>
          </ac:picMkLst>
        </pc:picChg>
      </pc:sldChg>
      <pc:sldChg chg="addSp modSp add mod modNotes">
        <pc:chgData name="Yves Kerckhofs" userId="29a09220-701b-47fb-8ae7-517acff8b0cf" providerId="ADAL" clId="{8B655AA2-28E0-49B2-8522-7C20D5305FB3}" dt="2022-02-10T10:11:19.147" v="313" actId="20577"/>
        <pc:sldMkLst>
          <pc:docMk/>
          <pc:sldMk cId="2302250378" sldId="300"/>
        </pc:sldMkLst>
        <pc:picChg chg="add mod replST">
          <ac:chgData name="Yves Kerckhofs" userId="29a09220-701b-47fb-8ae7-517acff8b0cf" providerId="ADAL" clId="{8B655AA2-28E0-49B2-8522-7C20D5305FB3}" dt="2022-02-10T10:11:19.086" v="311"/>
          <ac:picMkLst>
            <pc:docMk/>
            <pc:sldMk cId="2302250378" sldId="300"/>
            <ac:picMk id="3" creationId="{240C5974-D82E-4BBF-8BE4-F6C9356A75B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8151C-278B-4EB8-A99C-05B9514AD75B}" type="datetimeFigureOut">
              <a:rPr lang="nl-BE" smtClean="0"/>
              <a:t>10/02/2022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F0EB2-47CB-4729-8593-B545E1A6CED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4370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Test Question: Who the lady lying under lieutenant Frank Drebin?
https://www.polleverywhere.com/multiple_choice_polls/qa8mVmPWXjkFBF0VdOEeX?display_state=instructions&amp;activity_state=opened&amp;state=opened&amp;flow=Engagement&amp;onscreen=persist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3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2F644-A4F8-4DAC-BDB9-AAB91C5F8737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90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In a study on on chocerciasis the researchers looked at area of residence, savannah or forest as a risk factor. It was defined as 0 = savannah and 1 = forest. The outcome of a logistic regression model in R is shown below. From this we can conclude that:
https://www.polleverywhere.com/multiple_choice_polls/XFtHy5aGTU5yhYZzk9Vvl?display_state=instructions&amp;activity_state=opened&amp;state=opened&amp;flow=Engagement&amp;onscreen=persist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12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D62860-8237-42E1-A13D-CA9CC51F85EF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7696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In a study on on chocerciasis the researchers looked at area of residence, savannah or forest as a risk factor. It was defined as 0 = savannah and 1 = forest. The outcome of a logistic regression model in R is shown below. From this we can conclude that:
https://www.polleverywhere.com/multiple_choice_polls/XFtHy5aGTU5yhYZzk9Vvl?display_state=chart&amp;activity_state=opened&amp;state=opened&amp;flow=Engagement&amp;onscreen=persist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13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336504-CE8B-46DF-83A3-B62BCB20C22D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6524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In a study on on chocerciasis the researchers looked at area of residence, savannah or forest as a risk factor. It was defined as 0 = savannah and 1 = forest. The outcome of a logistic regression model in R is shown below. From this we can conclude that:
https://www.polleverywhere.com/multiple_choice_polls/XFtHy5aGTU5yhYZzk9Vvl?display_state=chart&amp;activity_state=closed&amp;state=closed&amp;flow=Engagement&amp;onscreen=persist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14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F4D58-A329-4432-86C4-EA3BB797130A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5729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Which of the 5 levels of asset-index carries the highest risk of disease?
https://www.polleverywhere.com/multiple_choice_polls/GTYZjuu1hiwL280WgSf8y?display_state=instructions&amp;activity_state=opened&amp;state=opened&amp;flow=Instructor&amp;onscreen=persist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16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38FF5-9FB3-45C5-B954-135F0398E97E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299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Which of the 5 levels of asset-index carries the highest risk of disease?
https://www.polleverywhere.com/multiple_choice_polls/GTYZjuu1hiwL280WgSf8y?display_state=chart&amp;activity_state=closed&amp;state=closed&amp;flow=Instructor&amp;onscreen=persist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17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F44F0-16F0-4F27-99F7-2E92FEC27D4E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66258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Which of the 5 levels of asset-index carries the highest risk of disease?
https://www.polleverywhere.com/multiple_choice_polls/GTYZjuu1hiwL280WgSf8y?display_state=chart&amp;activity_state=closed&amp;display=correctness&amp;state=closed&amp;flow=Instructor&amp;onscreen=persist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18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FB639-BE76-4A19-A773-F9D3C413E817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7633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What are the odds of developing VL for someone belonging to asset-index group 1?
https://www.polleverywhere.com/multiple_choice_polls/37SXpIyUZt7WF2iCFsiK5?display_state=instructions&amp;activity_state=opened&amp;state=opened&amp;flow=Instructor&amp;onscreen=persist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19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D5124-A0A1-40EA-A01A-6DAAF578B57F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8278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What are the odds of developing VL for someone belonging to asset-index group 1?
https://www.polleverywhere.com/multiple_choice_polls/37SXpIyUZt7WF2iCFsiK5?display_state=chart&amp;activity_state=closed&amp;state=closed&amp;flow=Instructor&amp;onscreen=persist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20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F03A5B-95E1-458D-8CDE-4870B65DB8C7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7698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What are the odds of developing VL for someone belonging to asset-index group 1?
https://www.polleverywhere.com/multiple_choice_polls/37SXpIyUZt7WF2iCFsiK5?display_state=chart&amp;activity_state=closed&amp;display=correctness&amp;state=closed&amp;flow=Instructor&amp;onscreen=persist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21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9736E-37A2-42A9-A93D-7B19C0D52A99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0109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Same study. Based on the output below we can say that living in a house with thatched walls (1 = 'yes', 0 = 'no'):
https://www.polleverywhere.com/multiple_choice_polls/ytHZ4JaQansaDUHFNe1OX?display_state=instructions&amp;activity_state=opened&amp;state=opened&amp;flow=Instructor&amp;onscreen=persist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22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540DEE-8423-4A53-8AB8-5BBA9444AB4F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6188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Test Question: Who the lady lying under lieutenant Frank Drebin?
https://www.polleverywhere.com/multiple_choice_polls/qa8mVmPWXjkFBF0VdOEeX?display_state=chart&amp;activity_state=opened&amp;state=opened&amp;flow=Engagement&amp;onscreen=persist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4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A8228-FE1D-45F4-9DBB-72BB40600A1C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97974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Same study. Based on the output below we can say that living in a house with thatched walls (1 = 'yes', 0 = 'no'):
https://www.polleverywhere.com/multiple_choice_polls/ytHZ4JaQansaDUHFNe1OX?display_state=chart&amp;activity_state=closed&amp;state=closed&amp;flow=Instructor&amp;onscreen=persist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23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CBD7F5-B725-4347-92B6-2A0233D70179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67254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Same study. Based on the output below we can say that living in a house with thatched walls (1 = 'yes', 0 = 'no'):
https://www.polleverywhere.com/multiple_choice_polls/ytHZ4JaQansaDUHFNe1OX?display_state=chart&amp;activity_state=closed&amp;display=correctness&amp;state=closed&amp;flow=Instructor&amp;onscreen=persist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24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AFCFC7-C4E1-443D-8F6E-97D9109E8945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4444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Same study. We fitted a model with only asset index as explanatory variable and a model with asset index as well as thatched wall. What can you conclude?
https://www.polleverywhere.com/multiple_choice_polls/TFPsKKDJ40U45lkRIafJw?display_state=instructions&amp;activity_state=opened&amp;state=opened&amp;flow=Instructor&amp;onscreen=persist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25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35A9A-5450-4134-9613-D3C17665DF6F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0653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Same study. We fitted a model with only asset index as explanatory variable and a model with asset index as well as thatched wall. What can you conclude?
https://www.polleverywhere.com/multiple_choice_polls/TFPsKKDJ40U45lkRIafJw?display_state=chart&amp;activity_state=closed&amp;state=closed&amp;flow=Instructor&amp;onscreen=persist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26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6E856-13C1-4783-9E5E-6FEA0B97A4CD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05607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Same study. We fitted a model with only asset index as explanatory variable and a model with asset index as well as thatched wall. What can you conclude?
https://www.polleverywhere.com/multiple_choice_polls/TFPsKKDJ40U45lkRIafJw?display_state=chart&amp;activity_state=closed&amp;display=correctness&amp;state=closed&amp;flow=Instructor&amp;onscreen=persist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27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538F87-58B2-4B9D-8BE4-565A7D623A2E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68994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Which statement is true?
https://www.polleverywhere.com/multiple_choice_polls/3QZ1QsgPWq5MDeIswg6MR?display_state=instructions&amp;activity_state=opened&amp;state=opened&amp;flow=Instructor&amp;onscreen=persist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29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2D1A1-6EC7-40BD-8074-6C966F77DA7B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17783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Which statement is true?
https://www.polleverywhere.com/multiple_choice_polls/3QZ1QsgPWq5MDeIswg6MR?display_state=chart&amp;activity_state=closed&amp;state=closed&amp;flow=Instructor&amp;onscreen=persist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30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5C6AB-C75E-4064-A326-B119D34D26FC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08053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Which statement is true?
https://www.polleverywhere.com/multiple_choice_polls/3QZ1QsgPWq5MDeIswg6MR?display_state=chart&amp;activity_state=closed&amp;display=correctness&amp;state=closed&amp;flow=Instructor&amp;onscreen=persist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31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B0CD14-50ED-4AB8-8F0B-B33E893AFE1A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66031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What is the equation of Poisson regression
https://www.polleverywhere.com/multiple_choice_polls/LireSuaDCX8cMy7FoOuOp?display_state=instructions&amp;activity_state=opened&amp;state=opened&amp;flow=Instructor&amp;onscreen=persist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32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F107C8-5620-4DE3-9110-A08F8C18AF35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44368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What is the equation of Poisson regression
https://www.polleverywhere.com/multiple_choice_polls/LireSuaDCX8cMy7FoOuOp?display_state=chart&amp;activity_state=closed&amp;state=closed&amp;flow=Instructor&amp;onscreen=persist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33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BFF3F2-73CD-4F74-8BE3-36ED776650C1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09377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Test Question: Who the lady lying under lieutenant Frank Drebin?
https://www.polleverywhere.com/multiple_choice_polls/qa8mVmPWXjkFBF0VdOEeX?display_state=chart&amp;activity_state=closed&amp;state=closed&amp;flow=Engagement&amp;onscreen=persist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634275-F355-4B0D-98CF-0D3951BC42BD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356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What is the equation of Poisson regression
https://www.polleverywhere.com/multiple_choice_polls/LireSuaDCX8cMy7FoOuOp?display_state=chart&amp;activity_state=closed&amp;display=correctness&amp;state=closed&amp;flow=Instructor&amp;onscreen=persist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9FE044-6037-42C2-881C-BE9616EF774A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8904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Poisson regression is used in the first place to:
https://www.polleverywhere.com/multiple_choice_polls/yDWnhBWoY99NoXq7cgKyy?display_state=instructions&amp;activity_state=opened&amp;state=opened&amp;flow=Instructor&amp;onscreen=persist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93F9FB-7779-469B-80BF-809C9E3AAECF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70582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Poisson regression is used in the first place to:
https://www.polleverywhere.com/multiple_choice_polls/yDWnhBWoY99NoXq7cgKyy?display_state=chart&amp;activity_state=closed&amp;state=closed&amp;flow=Instructor&amp;onscreen=persist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8A0B4C-3748-4184-8982-876D463E2D35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54190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Poisson regression is used in the first place to:
https://www.polleverywhere.com/multiple_choice_polls/yDWnhBWoY99NoXq7cgKyy?display_state=chart&amp;activity_state=closed&amp;display=correctness&amp;state=closed&amp;flow=Instructor&amp;onscreen=persist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32DB5E-FD05-4136-BD04-76B107930892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17137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For corps 14 in 1880 the model predicts
https://www.polleverywhere.com/multiple_choice_polls/9AEqP9htdIaSsnnfVKv9a?display_state=instructions&amp;activity_state=opened&amp;state=opened&amp;flow=Engagement&amp;onscreen=persist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438D96-9FFF-4074-8C0F-3BE78A5E3106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69007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For corps 14 in 1880 the model predicts
https://www.polleverywhere.com/multiple_choice_polls/9AEqP9htdIaSsnnfVKv9a?display_state=chart&amp;activity_state=opened&amp;state=opened&amp;flow=Engagement&amp;onscreen=persist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41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07012-8E45-4569-B358-D06D4D1BB64A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2304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For corps 14 in 1880 the model predicts
https://www.polleverywhere.com/multiple_choice_polls/9AEqP9htdIaSsnnfVKv9a?display_state=chart&amp;activity_state=closed&amp;state=closed&amp;flow=Engagement&amp;onscreen=persist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42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8E1B9-AD26-40BD-ACF5-5A3D6CFE80D2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83317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What can you say about the goodness of fit of the model based on the output below:
https://www.polleverywhere.com/multiple_choice_polls/cCIHpmUfaPW6Y8SxwpNv1?display_state=instructions&amp;activity_state=opened&amp;state=opened&amp;flow=Instructor&amp;onscreen=persist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43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36DC41-4F93-4272-ABDB-953BD719FEFC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74860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What can you say about the goodness of fit of the model based on the output below:
https://www.polleverywhere.com/multiple_choice_polls/cCIHpmUfaPW6Y8SxwpNv1?display_state=chart&amp;activity_state=closed&amp;state=closed&amp;flow=Instructor&amp;onscreen=persist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44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FF05DD-E27E-47FC-9126-A97D81C0FD43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78753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What can you say about the goodness of fit of the model based on the output below:
https://www.polleverywhere.com/multiple_choice_polls/cCIHpmUfaPW6Y8SxwpNv1?display_state=chart&amp;activity_state=closed&amp;display=correctness&amp;state=closed&amp;flow=Instructor&amp;onscreen=persist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45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6E707-D2BD-4852-9756-BC4E96FC4C69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160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1. What is the logistic regression equation?
https://www.polleverywhere.com/multiple_choice_polls/F9E1cW4ewWHt4GOEIdv3I?display_state=instructions&amp;activity_state=opened&amp;state=opened&amp;flow=Engagement&amp;onscreen=persist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6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021DCC-012B-4E82-A8AA-3F4D6007B8AB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137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The statistician also fitted a model with only 'corps' as predictor assuming 'year' was not important. What can you say about the need for including year in a predictive model?
https://www.polleverywhere.com/multiple_choice_polls/Y3jf6TpesbMYT45CqE3Uo?display_state=instructions&amp;activity_state=opened&amp;state=opened&amp;flow=Instructor&amp;onscreen=persist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46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1F85E3-CCA1-4EF8-80CE-9960DE5C295C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9075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The statistician also fitted a model with only 'corps' as predictor assuming 'year' was not important. What can you say about the need for including year in a predictive model?
https://www.polleverywhere.com/multiple_choice_polls/Y3jf6TpesbMYT45CqE3Uo?display_state=chart&amp;activity_state=closed&amp;state=closed&amp;flow=Instructor&amp;onscreen=persist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47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D4F00-9789-4C48-AF63-B10D63DB5FFF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94345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The statistician also fitted a model with only 'corps' as predictor assuming 'year' was not important. What can you say about the need for including year in a predictive model?
https://www.polleverywhere.com/multiple_choice_polls/Y3jf6TpesbMYT45CqE3Uo?display_state=chart&amp;activity_state=closed&amp;display=correctness&amp;state=closed&amp;flow=Instructor&amp;onscreen=persist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48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E32A4-63D4-4F0E-BEC8-4BE6C0588C6F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24591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13. The statistician also fitted a model with only 'corps' as predictor assuming 'year' was not important. What can you say about the need for including year in a predictive model?
https://www.polleverywhere.com/multiple_choice_polls/Y3jf6TpesbMYT45CqE3Uo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49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5C6740-B177-4F61-A0F4-0C727222C724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229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14. In a study in Bihar researchers explored the effect of bednets on incidence of visceral leishmaniasis (VL). Which of the following statements is true based on the output of a logistic regression model presented below?
https://www.polleverywhere.com/multiple_choice_polls/y60s4IjdQ8k8dXTQIWGiG?display_state=instructions&amp;activity_state=opened&amp;state=opened&amp;flow=Engagement&amp;onscreen=persist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50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511F5-49E0-4197-8C32-18EAE87B4F3B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499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14. In a study in Bihar researchers explored the effect of bednets on incidence of visceral leishmaniasis (VL). Which of the following statements is true based on the output of a logistic regression model presented below?
https://www.polleverywhere.com/multiple_choice_polls/y60s4IjdQ8k8dXTQIWGiG?display_state=chart&amp;activity_state=opened&amp;state=opened&amp;flow=Engagement&amp;onscreen=persist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51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2CB57-8202-4953-B3B4-C32D2092E70D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351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14. In a study in Bihar researchers explored the effect of bednets on incidence of visceral leishmaniasis (VL). Which of the following statements is true based on the output of a logistic regression model presented below?
https://www.polleverywhere.com/multiple_choice_polls/y60s4IjdQ8k8dXTQIWGiG?display_state=chart&amp;activity_state=closed&amp;state=closed&amp;flow=Engagement&amp;onscreen=persist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52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1CB476-2A9D-4115-815B-21FBA029A9A3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347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15. Having found an odds ratio for bednets of 0.47, researchers checked for confounding by asset index, a proxy for socio-economic status that divides the population in 5 groups (1 = poorest, 5 = wealthiest). What would you conclude from the output below?
https://www.polleverywhere.com/multiple_choice_polls/Q0Qc0IZMu1WDkWKSHvZE5?display_state=instructions&amp;activity_state=opened&amp;state=opened&amp;flow=Engagement&amp;onscreen=persist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53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496872-05B8-45CC-A55E-5D3CF0B9E7EC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712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15. Having found an odds ratio for bednets of 0.47, researchers checked for confounding by asset index, a proxy for socio-economic status that divides the population in 5 groups (1 = poorest, 5 = wealthiest). What would you conclude from the output below?
https://www.polleverywhere.com/multiple_choice_polls/Q0Qc0IZMu1WDkWKSHvZE5?display_state=chart&amp;activity_state=opened&amp;state=opened&amp;flow=Engagement&amp;onscreen=persist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54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5238C-C1FA-4326-897A-4C6A0135C8C0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51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15. Having found an odds ratio for bednets of 0.47, researchers checked for confounding by asset index, a proxy for socio-economic status that divides the population in 5 groups (1 = poorest, 5 = wealthiest). What would you conclude from the output below?
https://www.polleverywhere.com/multiple_choice_polls/Q0Qc0IZMu1WDkWKSHvZE5?display_state=chart&amp;activity_state=closed&amp;state=closed&amp;flow=Engagement&amp;onscreen=persist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55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37090E-3D3F-4AC2-8EB8-2A66C76452F4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35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1. What is the logistic regression equation?
https://www.polleverywhere.com/multiple_choice_polls/F9E1cW4ewWHt4GOEIdv3I?display_state=chart&amp;activity_state=opened&amp;state=opened&amp;flow=Engagement&amp;onscreen=persist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7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CB5C7-5E78-497E-A56E-1F7511FC98AA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810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16. Based on the output below, would you expect that the effect of bednet is different in different classes of asset index?
https://www.polleverywhere.com/multiple_choice_polls/MSWbXIZVUqq9EujLjdq54?display_state=instructions&amp;activity_state=opened&amp;state=opened&amp;flow=Instructor&amp;onscreen=persist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56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FCE0B-F7D6-4366-A41E-A0BE8C0A6ED4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826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16. Based on the output below, would you expect that the effect of bednet is different in different classes of asset index?
https://www.polleverywhere.com/multiple_choice_polls/MSWbXIZVUqq9EujLjdq54?display_state=chart&amp;activity_state=closed&amp;state=closed&amp;flow=Instructor&amp;onscreen=persist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57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3D13AF-85AC-4EB4-838C-E54A076C5E27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850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16. Based on the output below, would you expect that the effect of bednet is different in different classes of asset index?
https://www.polleverywhere.com/multiple_choice_polls/MSWbXIZVUqq9EujLjdq54?display_state=chart&amp;activity_state=closed&amp;display=correctness&amp;state=closed&amp;flow=Instructor&amp;onscreen=persist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A0BA31-6004-4312-8F1B-2F7428DC1F21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588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17. What would you conclude on the association between bednets and VL based on the table below with results of a study of Bern et al. ?
https://www.polleverywhere.com/multiple_choice_polls/Jxg8mlvHOjPsNDTGQzpUG?display_state=instructions&amp;activity_state=opened&amp;state=opened&amp;flow=Instructor&amp;onscreen=persist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59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3CD80-484B-4AF7-AF8E-6645A7631DEC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188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17. What would you conclude on the association between bednets and VL based on the table below with results of a study of Bern et al. ?
https://www.polleverywhere.com/multiple_choice_polls/Jxg8mlvHOjPsNDTGQzpUG?display_state=chart&amp;activity_state=closed&amp;state=closed&amp;flow=Instructor&amp;onscreen=persist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8F9F3-CD5C-4C61-A691-7DA59B89854A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1795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17. What would you conclude on the association between bednets and VL based on the table below with results of a study of Bern et al. ?
https://www.polleverywhere.com/multiple_choice_polls/Jxg8mlvHOjPsNDTGQzpUG?display_state=chart&amp;activity_state=closed&amp;display=correctness&amp;state=closed&amp;flow=Instructor&amp;onscreen=persist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749EE0-96EC-4ED7-BC26-439C2B915B3A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8674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18. The table below is from a study by Zoller et al. who explored risk factors for East African sleeping sickness, a vector borne disease transmitted by tsetse flies with animals as main reservoir. What could we conclude based on the results shown?
https://www.polleverywhere.com/multiple_choice_polls/L8T6ZNLbxN4dDxCBP91iD?display_state=instructions&amp;activity_state=opened&amp;state=opened&amp;flow=Engagement&amp;onscreen=persist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5AC94-5C93-4F9D-BA69-E73537888AAA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859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18. The table below is from a study by Zoller et al. who explored risk factors for East African sleeping sickness, a vector borne disease transmitted by tsetse flies with animals as main reservoir. What could we conclude based on the results shown?
https://www.polleverywhere.com/multiple_choice_polls/L8T6ZNLbxN4dDxCBP91iD?display_state=chart&amp;activity_state=opened&amp;state=opened&amp;flow=Engagement&amp;onscreen=persist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315ED9-D4A2-4349-9F88-A2623CD8BF89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172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18. The table below is from a study by Zoller et al. who explored risk factors for East African sleeping sickness, a vector borne disease transmitted by tsetse flies with animals as main reservoir. What could we conclude based on the results shown?
https://www.polleverywhere.com/multiple_choice_polls/L8T6ZNLbxN4dDxCBP91iD?display_state=chart&amp;activity_state=closed&amp;state=closed&amp;flow=Engagement&amp;onscreen=persist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64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A69DB-DC39-4A0F-9CDE-1EBDEE23FE30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827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19. The table is from the same study. Having banana trees around the house was strongly protective in the final model shown in the previous question (OR = 0.2, p=0.017) but less so on univariate analysis (OR = 0.47, p=0.079). What could be the reason?
https://www.polleverywhere.com/multiple_choice_polls/A6gAnfBAenc48Noa600sb?display_state=instructions&amp;activity_state=opened&amp;state=opened&amp;flow=Engagement&amp;onscreen=persist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A92B26-B3CA-4026-BBB0-BDDCE53F49AB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26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1. What is the logistic regression equation?
https://www.polleverywhere.com/multiple_choice_polls/F9E1cW4ewWHt4GOEIdv3I?display_state=chart&amp;activity_state=closed&amp;state=closed&amp;flow=Engagement&amp;onscreen=persist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804204-B079-4E19-A4C4-13A2050E669D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734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19. The table is from the same study. Having banana trees around the house was strongly protective in the final model shown in the previous question (OR = 0.2, p=0.017) but less so on univariate analysis (OR = 0.47, p=0.079). What could be the reason?
https://www.polleverywhere.com/multiple_choice_polls/A6gAnfBAenc48Noa600sb?display_state=chart&amp;activity_state=opened&amp;state=opened&amp;flow=Engagement&amp;onscreen=persist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66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5079F-3E23-41BE-B199-21C1AA77F5B1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705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19. The table is from the same study. Having banana trees around the house was strongly protective in the final model shown in the previous question (OR = 0.2, p=0.017) but less so on univariate analysis (OR = 0.47, p=0.079). What could be the reason?
https://www.polleverywhere.com/multiple_choice_polls/A6gAnfBAenc48Noa600sb?display_state=chart&amp;activity_state=closed&amp;state=closed&amp;flow=Engagement&amp;onscreen=persist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67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DE07A-5150-4EF3-BE4E-9E775BF75F61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848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20. The output below shows the results of a logistic regression model on the association between education (1 = some, 0 = none) and contraception use (1 = yes, 0 = no) among 1607 women of fertile age. Which of the statements is true?
https://www.polleverywhere.com/multiple_choice_polls/kpPbUXnCT6KpkJaopNNWF?display_state=instructions&amp;activity_state=opened&amp;state=opened&amp;flow=Instructor&amp;onscreen=persist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68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82242-9C48-40D6-B1CE-102636260726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611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20. The output below shows the results of a logistic regression model on the association between education (1 = some, 0 = none) and contraception use (1 = yes, 0 = no) among 1607 women of fertile age. Which of the statements is true?
https://www.polleverywhere.com/multiple_choice_polls/kpPbUXnCT6KpkJaopNNWF?display_state=chart&amp;activity_state=closed&amp;state=closed&amp;flow=Instructor&amp;onscreen=persist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69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3E76A-F960-4C75-A89F-EFD9D6C3010A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604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20. The output below shows the results of a logistic regression model on the association between education (1 = some, 0 = none) and contraception use (1 = yes, 0 = no) among 1607 women of fertile age. Which of the statements is true?
https://www.polleverywhere.com/multiple_choice_polls/kpPbUXnCT6KpkJaopNNWF?display_state=chart&amp;activity_state=closed&amp;display=correctness&amp;state=closed&amp;flow=Instructor&amp;onscreen=persist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70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0BB74-67F6-4F43-8607-32466E7D4EAD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1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Logistic regression is used in the first place to:
https://www.polleverywhere.com/multiple_choice_polls/B48mXH2gYXEAKiH3bjmSJ?display_state=instructions&amp;activity_state=opened&amp;state=opened&amp;flow=Instructor&amp;onscreen=persist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5F79F-F074-4FE6-9FDD-03684C74A14F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644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Logistic regression is used in the first place to:
https://www.polleverywhere.com/multiple_choice_polls/B48mXH2gYXEAKiH3bjmSJ?display_state=chart&amp;activity_state=closed&amp;state=closed&amp;flow=Instructor&amp;onscreen=persist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10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BFD349-3E99-458E-827C-2A6E30BAD9AD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4091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Logistic regression is used in the first place to:
https://www.polleverywhere.com/multiple_choice_polls/B48mXH2gYXEAKiH3bjmSJ?display_state=chart&amp;activity_state=closed&amp;display=correctness&amp;state=closed&amp;flow=Instructor&amp;onscreen=persist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F0EB2-47CB-4729-8593-B545E1A6CEDA}" type="slidenum">
              <a:rPr lang="nl-BE" smtClean="0"/>
              <a:t>11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920D94-F9B0-4AE9-B980-1DC80E326DC5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028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90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06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99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3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1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41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06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26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67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85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30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2/10/2022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105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Relationship Id="rId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Relationship Id="rId4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Relationship Id="rId4" Type="http://schemas.openxmlformats.org/officeDocument/2006/relationships/image" Target="../media/image6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2.xml"/><Relationship Id="rId4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Relationship Id="rId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26EEA-47C6-4DA0-BFAA-6B57BF6C6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en-GB" sz="2200"/>
              <a:t>pollev.com/mphsessions643</a:t>
            </a:r>
            <a:endParaRPr lang="nl-BE" sz="2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4F6A9E-BB6C-415F-9492-313FE21D4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/>
          </a:bodyPr>
          <a:lstStyle/>
          <a:p>
            <a:r>
              <a:rPr lang="en-US" dirty="0"/>
              <a:t>Join the quiz with the link above or scan the QR code with your smartphone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A8C940A5-0DF6-4DFD-8A34-13BB08F34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464" y="1034569"/>
            <a:ext cx="4788861" cy="478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59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B2A27F-C4A1-4FBF-B007-83C0703D2EE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67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E4F82-DA8D-4018-8B45-BABC2412335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04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168243-1D5E-4A37-B89A-54BB120E5637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20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DD0D5B-208B-4C7B-9651-19C57C33303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60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98798-E193-488B-8A7C-EC591A2B740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24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2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9" name="Rectangle 29">
            <a:extLst>
              <a:ext uri="{FF2B5EF4-FFF2-40B4-BE49-F238E27FC236}">
                <a16:creationId xmlns:a16="http://schemas.microsoft.com/office/drawing/2014/main" id="{998D6E90-577B-4973-B60A-2700290E6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D4A546-0F52-452A-BDC6-0E5346DA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388842"/>
            <a:ext cx="9982199" cy="31623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nl-BE" sz="2000" dirty="0"/>
              <a:t>In a study on visceral leishmaniasis in India, the authors </a:t>
            </a:r>
            <a:r>
              <a:rPr lang="en-US" altLang="nl-BE" sz="2000" dirty="0" err="1"/>
              <a:t>assesed</a:t>
            </a:r>
            <a:r>
              <a:rPr lang="en-US" altLang="nl-BE" sz="2000" dirty="0"/>
              <a:t> a number of risk factors, one of them was the asset-index, an index based on durable consumer items owned by the household as a proxy for socio-economic status. It has been used as a categorical variable. </a:t>
            </a:r>
            <a:br>
              <a:rPr lang="en-US" altLang="nl-BE" sz="2000" dirty="0"/>
            </a:br>
            <a:br>
              <a:rPr lang="en-US" altLang="nl-BE" sz="2000" dirty="0"/>
            </a:br>
            <a:r>
              <a:rPr lang="en-US" altLang="nl-BE" sz="2000" dirty="0"/>
              <a:t>The output below shows results obtained in R Commander. Which of the 5 levels of asset-index carries the highest risk of disease?</a:t>
            </a:r>
            <a:endParaRPr lang="en-US" sz="2000" dirty="0"/>
          </a:p>
        </p:txBody>
      </p:sp>
      <p:sp>
        <p:nvSpPr>
          <p:cNvPr id="40" name="Freeform: Shape 31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9A5159B-3B98-4543-9EDB-F2D4E6CE6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0654" y="3609488"/>
            <a:ext cx="6737862" cy="286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1488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80BA5-6992-48E0-AB18-B864FDF135E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05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82C61A-CEAD-470A-A6E4-BF6DAFDA0C0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61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6B22D3-C33C-4B77-AB9E-5841146079E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61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65E79F-1C84-4600-9670-6ED6591F2E8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32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45648E2-B946-43A1-80DE-C50CBBDF9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B4722F-2E39-4EAA-9058-99C435DBD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8" y="1597961"/>
            <a:ext cx="3795812" cy="3162300"/>
          </a:xfrm>
        </p:spPr>
        <p:txBody>
          <a:bodyPr anchor="b">
            <a:normAutofit/>
          </a:bodyPr>
          <a:lstStyle/>
          <a:p>
            <a:r>
              <a:rPr lang="fr-BE" altLang="nl-BE" b="1"/>
              <a:t>Test Question</a:t>
            </a:r>
            <a:r>
              <a:rPr lang="fr-BE" altLang="nl-BE"/>
              <a:t>: </a:t>
            </a:r>
            <a:r>
              <a:rPr lang="en-US" altLang="nl-BE"/>
              <a:t>Who the lady lying under lieutenant Frank Drebin</a:t>
            </a:r>
            <a:r>
              <a:rPr lang="fr-BE" altLang="nl-BE"/>
              <a:t>?</a:t>
            </a:r>
            <a:endParaRPr lang="nl-BE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06546B-3E90-4E24-BD32-C6BFD1CD8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3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14" descr="A person holding a person&#10;&#10;Description automatically generated with low confidence">
            <a:extLst>
              <a:ext uri="{FF2B5EF4-FFF2-40B4-BE49-F238E27FC236}">
                <a16:creationId xmlns:a16="http://schemas.microsoft.com/office/drawing/2014/main" id="{2228FFD5-CE42-4878-8ED3-A5953B216B0A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82" y="1422647"/>
            <a:ext cx="5309118" cy="401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6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DD5A3A-C168-4866-9D1F-A5013F7FEBF2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49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05DEE1-6C17-443B-AA11-B1116F7124D4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25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12B4EC-C276-4D56-A2FF-E9D02B857E97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3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43EF99-42E8-4B51-ABEA-436057401EA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33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A22DCF-649A-4F09-86F9-CFEEE4AD8AB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46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19826F-C586-409C-9220-5114B1C6FB2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32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9C843B-49AD-404E-9FB6-ADBF183A99F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52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4D3FC4-E845-4BF2-9E8C-B879682D9AB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71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50FD556-4C97-47C4-8C29-C04095E24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D43F6D-DFCD-4AE3-B2A2-67148532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545" y="295756"/>
            <a:ext cx="9277351" cy="141874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nl-BE" sz="2200" dirty="0"/>
              <a:t>Below are outputs of two models, exponentiated coefficients, one with only </a:t>
            </a:r>
            <a:r>
              <a:rPr lang="en-US" altLang="nl-BE" sz="2200" dirty="0" err="1"/>
              <a:t>bednet</a:t>
            </a:r>
            <a:r>
              <a:rPr lang="en-US" altLang="nl-BE" sz="2200" dirty="0"/>
              <a:t> as predictor, the other with </a:t>
            </a:r>
            <a:r>
              <a:rPr lang="en-US" altLang="nl-BE" sz="2200" dirty="0" err="1"/>
              <a:t>bednet</a:t>
            </a:r>
            <a:r>
              <a:rPr lang="en-US" altLang="nl-BE" sz="2200" dirty="0"/>
              <a:t> as well as asset-index. What can we conclude?</a:t>
            </a:r>
            <a:endParaRPr lang="en-US" sz="22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77ED65D-8324-4C4F-88A2-309BE7389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B6B5761-D447-4D4A-8F47-41531316C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610" y="2105025"/>
            <a:ext cx="7053223" cy="213360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D0450F3-2536-4082-A67D-8ADB80155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15337B21-08E0-47A9-8BBF-6047DA0A24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610" y="4510911"/>
            <a:ext cx="7053223" cy="124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9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00AD2D-8E7D-4A4E-96C1-66E59B048689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8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2DC06-5F1C-494F-BA43-7D0FC084F909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9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08D4E7-D983-40AB-8B2B-0812317F54B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96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7EDBBA-1F11-4FAD-BFE1-84CBBA02805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49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716482-4B98-4F0A-A214-B522FA813E00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86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C54A9F-366C-419B-98FE-B3CE301B9302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0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5FED69-95A3-471A-854B-29ED37F5A95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14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65AD5D-8582-4F4E-A80E-02CE4BC158E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17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0A65FD-AD1C-4592-9FC3-6875E7AF1999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29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369592-89EE-4FFD-8F65-0274BB74F8F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84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06638-41AA-4AA3-80AD-7C22644AA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984666"/>
          </a:xfrm>
        </p:spPr>
        <p:txBody>
          <a:bodyPr>
            <a:noAutofit/>
          </a:bodyPr>
          <a:lstStyle/>
          <a:p>
            <a:r>
              <a:rPr lang="en-US" altLang="nl-BE" sz="2000" dirty="0">
                <a:solidFill>
                  <a:schemeClr val="tx1"/>
                </a:solidFill>
              </a:rPr>
              <a:t>In the 19th century, the Prussian army were a formidable fighting force. Unfortunately, their horses were at times bad tempered and some of their soldiers perished not in battle but as result of being kicked by a horse. Fortunately, they did have a statistician who kept detailed records for the period of 1875-1894. In the following questions we will explore those data set. </a:t>
            </a:r>
            <a:endParaRPr lang="nl-BE" sz="2000" dirty="0"/>
          </a:p>
        </p:txBody>
      </p:sp>
      <p:pic>
        <p:nvPicPr>
          <p:cNvPr id="6" name="Content Placeholder 5" descr="A group of men riding horses&#10;&#10;Description automatically generated with low confidence">
            <a:extLst>
              <a:ext uri="{FF2B5EF4-FFF2-40B4-BE49-F238E27FC236}">
                <a16:creationId xmlns:a16="http://schemas.microsoft.com/office/drawing/2014/main" id="{A1D192AF-A358-400E-991C-6590D9EAFA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34" y="2876944"/>
            <a:ext cx="5867331" cy="3831042"/>
          </a:xfrm>
        </p:spPr>
      </p:pic>
    </p:spTree>
    <p:extLst>
      <p:ext uri="{BB962C8B-B14F-4D97-AF65-F5344CB8AC3E}">
        <p14:creationId xmlns:p14="http://schemas.microsoft.com/office/powerpoint/2010/main" val="3919752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8C3EF-D98A-426F-AFE1-5B96344F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BE" altLang="nl-BE" sz="2400" dirty="0"/>
              <a:t>The </a:t>
            </a:r>
            <a:r>
              <a:rPr lang="nl-BE" altLang="nl-BE" sz="2400" dirty="0" err="1"/>
              <a:t>Prussian</a:t>
            </a:r>
            <a:r>
              <a:rPr lang="nl-BE" altLang="nl-BE" sz="2400" dirty="0"/>
              <a:t> </a:t>
            </a:r>
            <a:r>
              <a:rPr lang="nl-BE" altLang="nl-BE" sz="2400" dirty="0" err="1"/>
              <a:t>army</a:t>
            </a:r>
            <a:r>
              <a:rPr lang="nl-BE" altLang="nl-BE" sz="2400" dirty="0"/>
              <a:t> </a:t>
            </a:r>
            <a:r>
              <a:rPr lang="nl-BE" altLang="nl-BE" sz="2400" dirty="0" err="1"/>
              <a:t>statistician</a:t>
            </a:r>
            <a:r>
              <a:rPr lang="nl-BE" altLang="nl-BE" sz="2400" dirty="0"/>
              <a:t> </a:t>
            </a:r>
            <a:r>
              <a:rPr lang="nl-BE" altLang="nl-BE" sz="2400" dirty="0" err="1"/>
              <a:t>fitted</a:t>
            </a:r>
            <a:r>
              <a:rPr lang="nl-BE" altLang="nl-BE" sz="2400" dirty="0"/>
              <a:t> </a:t>
            </a:r>
            <a:r>
              <a:rPr lang="nl-BE" altLang="nl-BE" sz="2400" dirty="0" err="1"/>
              <a:t>this</a:t>
            </a:r>
            <a:r>
              <a:rPr lang="nl-BE" altLang="nl-BE" sz="2400" dirty="0"/>
              <a:t> </a:t>
            </a:r>
            <a:r>
              <a:rPr lang="nl-BE" altLang="nl-BE" sz="2400" dirty="0" err="1"/>
              <a:t>poisson</a:t>
            </a:r>
            <a:r>
              <a:rPr lang="nl-BE" altLang="nl-BE" sz="2400" dirty="0"/>
              <a:t> model: </a:t>
            </a:r>
            <a:r>
              <a:rPr lang="en-US" alt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GLM.1 &lt;- </a:t>
            </a:r>
            <a:r>
              <a:rPr lang="en-US" altLang="nl-B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alt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(deaths ~ factor(corps) + factor(year ), family=</a:t>
            </a:r>
            <a:r>
              <a:rPr lang="en-US" altLang="nl-B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alt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(log), data=</a:t>
            </a:r>
            <a:r>
              <a:rPr lang="en-US" altLang="nl-B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horse_kick</a:t>
            </a:r>
            <a:r>
              <a:rPr lang="en-US" alt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nl-BE" sz="2400" dirty="0"/>
              <a:t>Below you see part of the output.</a:t>
            </a:r>
            <a:endParaRPr lang="nl-BE" sz="1800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33923E1-A008-4583-8FC4-5BB2F2FBF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62" y="2227810"/>
            <a:ext cx="7796211" cy="4401590"/>
          </a:xfrm>
        </p:spPr>
      </p:pic>
    </p:spTree>
    <p:extLst>
      <p:ext uri="{BB962C8B-B14F-4D97-AF65-F5344CB8AC3E}">
        <p14:creationId xmlns:p14="http://schemas.microsoft.com/office/powerpoint/2010/main" val="3110526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4AF0F4-F75D-44E9-91AC-F4DD30B1D3E2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C62661-362A-4372-8875-ACFC38D6C8EC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26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C7B0A4-8D3D-4247-AD51-FDBAEF2D4C2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69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3AA06E-E5DA-40B8-BB31-ED3C2BAEDFF4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20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382909-E7BC-49A8-90C3-CAEEF92219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82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DC3412-60D9-4AAC-B0A9-A8C593FD3352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05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27E2B0-A8E6-4954-8A30-272203A3656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12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CFF84A-C99C-4EBF-9017-0BCD13CBD240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756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9614CB-2ACC-4D1F-8DF1-AE8615C3C4D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759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536045-71C9-4F1C-B90C-182FBED95EE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50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D78F4E-2E75-4421-BDF5-795A835F01A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72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B4218E-2DA7-4FBB-9CED-09B9D6352F5C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39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B3F524-BF45-41F5-A175-41ADCC4614C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703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6275A2-A265-485E-A291-BD0AE9604D2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317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EE0B5D-F048-44EF-9F71-13DC0616EEAC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42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B1EB99-D4EC-4FE0-9D00-DC812A412DC7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05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6AF140-62F3-432E-BF6F-25E32A7F5E4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485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DD6E0C-A29A-45CB-818C-B7B722BBC1D7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84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94613-701F-4A13-A27B-9D7B96F7F8E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271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42C820-5ECB-4636-A105-8A53AC66454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34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1AEC7-F344-445C-AD1C-5A700EC5D20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830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601DA4-B3CE-48AE-974C-BFA05C15B6B4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4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98B8F1-7EBF-40EB-8613-9A16753384B2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001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25847-602F-4C9C-89AB-77FA70290544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051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4C9699-FF34-4CDC-8A71-6D4224C1C04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87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D6388E-F833-4164-A456-C828F8F64FB9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968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8C737-35F7-48F6-9DEB-4945EBD9BE34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357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AA92A-8BB3-4863-A543-D15258127E67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071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D3EAFA-6665-46A8-BDFC-6FF5C5FB7D7C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726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1EDA55-5145-460D-9948-427A7E728CA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635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B5E5BC-E39B-49EB-89B6-806EC792578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175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B47640-DA3A-4B73-8307-8896B788969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052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03A94F-2787-4C29-BAB0-760E65794EF0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20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CC0350-6F17-491A-975B-B95ABABFED0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777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DC28C-085C-4371-852D-42390CB30A3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89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4AF184-626F-420D-BDB6-66451B34962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30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F20B00-5D88-4D98-8B2F-F49142CB0BC0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380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db0c106e-32cc-4e39-99d8-7074f86ac52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25c3da50-7f51-41f3-9672-ed31a54ffd0f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9a651112-a827-436b-aad5-a6d874ae8f3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d1e34a2d-bfe6-4cda-a9a9-4ff9c6e7207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3ea08ea8-1642-477f-86f9-5b1cd7ee28fb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2908d878-5c40-44f5-9513-2d7d799ed69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6fdf2413-5c18-4dbc-92fb-0749186778b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3797b853-8f4e-430d-aeb4-9b37d05ba42c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dbd9b3c6-5825-42b2-bea9-cf180f4a671d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7e7377a4-906f-4405-8841-3a5952139a8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d2503069-dc97-4867-8a6f-ae87eabccf5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30f7a577-9089-4180-8e59-1492fcf1172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c0993531-95c7-45cf-ba08-8d5e2e2e6ec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4ea2e508-2167-4cd9-856a-f4639305bd9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78091d9e-1611-4457-b2a6-9aa078fd626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6f13bc46-c4f7-43fe-b2f8-c35d2e30f40b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8cfcb5df-a0a9-4d1d-a13f-1ad3c14daebc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3eab3464-652c-4b42-b35a-5ba8e18529cc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65107f45-9e6a-45a1-82bc-9d21e0cc5dd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8c162a2a-c4db-4bb3-96e1-e13dd0f3ff3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8e6910a0-0960-4b80-88fe-e377848a92b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0932038c-42d1-460d-a6fb-c2cecc5b356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f71b0cc1-2a79-4875-8efd-55d01d17636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fe26ecc4-84e4-4afd-8891-6a5840051a3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046874bd-efbf-472f-ad82-b219ff8229bf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4a34c1fb-5ed6-4f53-b09f-20567030434c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1e9c3932-9c5c-40c3-8e52-316e9f0666cc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3d85a203-189b-4689-9d3e-1537b1512b3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04b44b66-6094-4708-9637-3fb28812fa6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b58083db-105b-44f2-8225-81ddd02aa5eb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5861c9c3-ad18-40ad-93c2-27e440a0e9c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d9c0e148-e466-4110-9b42-15e00df9cf0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6bfa7ce1-2160-4256-b354-fcf41427e4c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cf030e95-7fde-434d-af62-929dac0fb62b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da509c3d-6227-4696-940d-c6acf1e5d76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45a0612a-39d8-46a8-ba29-93d47c15c44c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43fd3241-c30d-4bc0-869f-8dcf8317ec4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c28f06d9-af7d-40aa-884e-b4d8fc4e955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04d32d43-3ed7-4ee8-b176-d0369076568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9be42f83-d208-4200-b6c6-21a4447900fd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39905d7b-440e-4523-88ea-330679b9a3ab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89ebf4a5-cc42-4abb-b888-858c92f0e11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08e928f9-380c-40cc-95a3-50ca5d46351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ec5eb06d-389f-4c1e-a1b2-ce5e965dde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73a2d662-805d-4a37-b85b-2a5fb1acfc0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ceb42407-ea81-4d22-91d7-d2404c07761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cce4d17d-2ce6-4a2f-86dc-f918ab40716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289a8500-f428-40d0-b05e-2a9e65ee045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9b4bdfbb-46b9-429d-bd06-6e3b6eb1f85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5623917f-3289-4dbd-9bd7-28a725c1b2c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90f5e69a-5bb7-4878-935e-8913ec45282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06b36371-d26f-477b-bd96-e8edcb33455d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03c4733a-842b-4c4b-b29e-22283f922ec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6fed2923-8cac-46da-8902-d63fd6f2bba7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1c9f90cd-554d-4a7f-8754-dedcbd6d509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e74aeac7-467c-45b3-8c47-675c0462463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383ce019-5fab-4f13-ad81-88bab59f978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f655e2a4-6923-494f-a266-0dda1385d0dc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76fcc7ed-03c8-45f0-bc44-bed0bb8d716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4f57624c-728b-46fe-9993-87049e9a120f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2eb03eda-074a-47a0-b00e-b9496a4bc03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c43ce14f-e773-4df5-adbc-d7d0c9bc2f1b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9bea46cb-98d0-4bf9-88f2-c08dee23529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6e369d08-d3d5-43b9-8951-23ef37752133"/>
</p:tagLst>
</file>

<file path=ppt/theme/theme1.xml><?xml version="1.0" encoding="utf-8"?>
<a:theme xmlns:a="http://schemas.openxmlformats.org/drawingml/2006/main" name="BlocksVTI">
  <a:themeElements>
    <a:clrScheme name="Blocks">
      <a:dk1>
        <a:sysClr val="windowText" lastClr="000000"/>
      </a:dk1>
      <a:lt1>
        <a:sysClr val="window" lastClr="FFFFFF"/>
      </a:lt1>
      <a:dk2>
        <a:srgbClr val="1B3843"/>
      </a:dk2>
      <a:lt2>
        <a:srgbClr val="F2F3F1"/>
      </a:lt2>
      <a:accent1>
        <a:srgbClr val="7A8592"/>
      </a:accent1>
      <a:accent2>
        <a:srgbClr val="8C8C96"/>
      </a:accent2>
      <a:accent3>
        <a:srgbClr val="7A6C76"/>
      </a:accent3>
      <a:accent4>
        <a:srgbClr val="A7AA9D"/>
      </a:accent4>
      <a:accent5>
        <a:srgbClr val="63787F"/>
      </a:accent5>
      <a:accent6>
        <a:srgbClr val="889DA5"/>
      </a:accent6>
      <a:hlink>
        <a:srgbClr val="71819B"/>
      </a:hlink>
      <a:folHlink>
        <a:srgbClr val="7E8B85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6668</Words>
  <Application>Microsoft Office PowerPoint</Application>
  <PresentationFormat>Widescreen</PresentationFormat>
  <Paragraphs>135</Paragraphs>
  <Slides>70</Slides>
  <Notes>64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Avenir Next LT Pro</vt:lpstr>
      <vt:lpstr>Avenir Next LT Pro Light</vt:lpstr>
      <vt:lpstr>Calibri</vt:lpstr>
      <vt:lpstr>Courier New</vt:lpstr>
      <vt:lpstr>BlocksVTI</vt:lpstr>
      <vt:lpstr>pollev.com/mphsessions643</vt:lpstr>
      <vt:lpstr>Test Question: Who the lady lying under lieutenant Frank Drebin?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a study on visceral leishmaniasis in India, the authors assesed a number of risk factors, one of them was the asset-index, an index based on durable consumer items owned by the household as a proxy for socio-economic status. It has been used as a categorical variable.   The output below shows results obtained in R Commander. Which of the 5 levels of asset-index carries the highest risk of disease?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Below are outputs of two models, exponentiated coefficients, one with only bednet as predictor, the other with bednet as well as asset-index. What can we conclude?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the 19th century, the Prussian army were a formidable fighting force. Unfortunately, their horses were at times bad tempered and some of their soldiers perished not in battle but as result of being kicked by a horse. Fortunately, they did have a statistician who kept detailed records for the period of 1875-1894. In the following questions we will explore those data set. </vt:lpstr>
      <vt:lpstr>The Prussian army statistician fitted this poisson model: GLM.1 &lt;- glm(deaths ~ factor(corps) + factor(year ), family=poisson(log), data=horse_kick) Below you see part of the output.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pollev.com/mphsessions643</dc:title>
  <dc:creator>Yves Kerckhofs</dc:creator>
  <cp:lastModifiedBy>Lai Jiang</cp:lastModifiedBy>
  <cp:revision>1</cp:revision>
  <dcterms:created xsi:type="dcterms:W3CDTF">2022-02-10T08:31:27Z</dcterms:created>
  <dcterms:modified xsi:type="dcterms:W3CDTF">2022-02-10T14:48:27Z</dcterms:modified>
</cp:coreProperties>
</file>